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8.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2" r:id="rId4"/>
    <p:sldMasterId id="2147483698" r:id="rId5"/>
  </p:sldMasterIdLst>
  <p:notesMasterIdLst>
    <p:notesMasterId r:id="rId69"/>
  </p:notesMasterIdLst>
  <p:handoutMasterIdLst>
    <p:handoutMasterId r:id="rId70"/>
  </p:handoutMasterIdLst>
  <p:sldIdLst>
    <p:sldId id="350" r:id="rId6"/>
    <p:sldId id="3855" r:id="rId7"/>
    <p:sldId id="495" r:id="rId8"/>
    <p:sldId id="366" r:id="rId9"/>
    <p:sldId id="3854" r:id="rId10"/>
    <p:sldId id="368" r:id="rId11"/>
    <p:sldId id="371" r:id="rId12"/>
    <p:sldId id="370" r:id="rId13"/>
    <p:sldId id="3882" r:id="rId14"/>
    <p:sldId id="3883" r:id="rId15"/>
    <p:sldId id="3884" r:id="rId16"/>
    <p:sldId id="3885" r:id="rId17"/>
    <p:sldId id="367" r:id="rId18"/>
    <p:sldId id="369" r:id="rId19"/>
    <p:sldId id="372" r:id="rId20"/>
    <p:sldId id="375" r:id="rId21"/>
    <p:sldId id="3878" r:id="rId22"/>
    <p:sldId id="3881" r:id="rId23"/>
    <p:sldId id="3877" r:id="rId24"/>
    <p:sldId id="373" r:id="rId25"/>
    <p:sldId id="3879" r:id="rId26"/>
    <p:sldId id="3880" r:id="rId27"/>
    <p:sldId id="256" r:id="rId28"/>
    <p:sldId id="257" r:id="rId29"/>
    <p:sldId id="287" r:id="rId30"/>
    <p:sldId id="299" r:id="rId31"/>
    <p:sldId id="288" r:id="rId32"/>
    <p:sldId id="289" r:id="rId33"/>
    <p:sldId id="291" r:id="rId34"/>
    <p:sldId id="3866" r:id="rId35"/>
    <p:sldId id="3848" r:id="rId36"/>
    <p:sldId id="3867" r:id="rId37"/>
    <p:sldId id="3869" r:id="rId38"/>
    <p:sldId id="3898" r:id="rId39"/>
    <p:sldId id="3902" r:id="rId40"/>
    <p:sldId id="3904" r:id="rId41"/>
    <p:sldId id="3892" r:id="rId42"/>
    <p:sldId id="3905" r:id="rId43"/>
    <p:sldId id="3906" r:id="rId44"/>
    <p:sldId id="3910" r:id="rId45"/>
    <p:sldId id="3911" r:id="rId46"/>
    <p:sldId id="3912" r:id="rId47"/>
    <p:sldId id="3913" r:id="rId48"/>
    <p:sldId id="3914" r:id="rId49"/>
    <p:sldId id="3915" r:id="rId50"/>
    <p:sldId id="300" r:id="rId51"/>
    <p:sldId id="3890" r:id="rId52"/>
    <p:sldId id="3916" r:id="rId53"/>
    <p:sldId id="3917" r:id="rId54"/>
    <p:sldId id="3918" r:id="rId55"/>
    <p:sldId id="286" r:id="rId56"/>
    <p:sldId id="294" r:id="rId57"/>
    <p:sldId id="297" r:id="rId58"/>
    <p:sldId id="298" r:id="rId59"/>
    <p:sldId id="301" r:id="rId60"/>
    <p:sldId id="3909" r:id="rId61"/>
    <p:sldId id="302" r:id="rId62"/>
    <p:sldId id="303" r:id="rId63"/>
    <p:sldId id="3919" r:id="rId64"/>
    <p:sldId id="281" r:id="rId65"/>
    <p:sldId id="306" r:id="rId66"/>
    <p:sldId id="305" r:id="rId67"/>
    <p:sldId id="3908" r:id="rId6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365EB35-7F95-103E-6090-A30C0C9065C8}" name="Barnett, Carolyn" initials="BC" userId="S::cbarnett@apsk12.org::91c1c3e3-5395-4d6d-a514-bee340fe534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3F3"/>
    <a:srgbClr val="000000"/>
    <a:srgbClr val="89898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1BB0EFC-5EE6-4C65-805D-49F5E136B15D}" v="4" dt="2025-03-02T18:31:13.65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756" y="96"/>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microsoft.com/office/2015/10/relationships/revisionInfo" Target="revisionInfo.xml"/><Relationship Id="rId7" Type="http://schemas.openxmlformats.org/officeDocument/2006/relationships/slide" Target="slides/slide2.xml"/><Relationship Id="rId71"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notesMaster" Target="notesMasters/notesMaster1.xml"/><Relationship Id="rId77" Type="http://schemas.microsoft.com/office/2018/10/relationships/authors" Target="author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handoutMaster" Target="handoutMasters/handoutMaster1.xml"/><Relationship Id="rId75"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tchell, Angela" userId="e0c923f4-e39a-468f-b37b-69737a3ad760" providerId="ADAL" clId="{41BB0EFC-5EE6-4C65-805D-49F5E136B15D}"/>
    <pc:docChg chg="custSel addSld delSld modSld">
      <pc:chgData name="Mitchell, Angela" userId="e0c923f4-e39a-468f-b37b-69737a3ad760" providerId="ADAL" clId="{41BB0EFC-5EE6-4C65-805D-49F5E136B15D}" dt="2025-03-04T18:11:52.003" v="713" actId="20577"/>
      <pc:docMkLst>
        <pc:docMk/>
      </pc:docMkLst>
      <pc:sldChg chg="add del">
        <pc:chgData name="Mitchell, Angela" userId="e0c923f4-e39a-468f-b37b-69737a3ad760" providerId="ADAL" clId="{41BB0EFC-5EE6-4C65-805D-49F5E136B15D}" dt="2025-03-02T18:29:20.258" v="431" actId="47"/>
        <pc:sldMkLst>
          <pc:docMk/>
          <pc:sldMk cId="2586058810" sldId="256"/>
        </pc:sldMkLst>
      </pc:sldChg>
      <pc:sldChg chg="modSp add del mod">
        <pc:chgData name="Mitchell, Angela" userId="e0c923f4-e39a-468f-b37b-69737a3ad760" providerId="ADAL" clId="{41BB0EFC-5EE6-4C65-805D-49F5E136B15D}" dt="2025-03-02T18:31:13.804" v="476" actId="27636"/>
        <pc:sldMkLst>
          <pc:docMk/>
          <pc:sldMk cId="1713219598" sldId="257"/>
        </pc:sldMkLst>
        <pc:spChg chg="mod">
          <ac:chgData name="Mitchell, Angela" userId="e0c923f4-e39a-468f-b37b-69737a3ad760" providerId="ADAL" clId="{41BB0EFC-5EE6-4C65-805D-49F5E136B15D}" dt="2025-03-02T18:31:13.804" v="476" actId="27636"/>
          <ac:spMkLst>
            <pc:docMk/>
            <pc:sldMk cId="1713219598" sldId="257"/>
            <ac:spMk id="2" creationId="{1BEF5859-10C9-4588-9727-B9362E26C29D}"/>
          </ac:spMkLst>
        </pc:spChg>
      </pc:sldChg>
      <pc:sldChg chg="add del">
        <pc:chgData name="Mitchell, Angela" userId="e0c923f4-e39a-468f-b37b-69737a3ad760" providerId="ADAL" clId="{41BB0EFC-5EE6-4C65-805D-49F5E136B15D}" dt="2025-03-02T18:31:09.975" v="475" actId="47"/>
        <pc:sldMkLst>
          <pc:docMk/>
          <pc:sldMk cId="103458723" sldId="281"/>
        </pc:sldMkLst>
      </pc:sldChg>
      <pc:sldChg chg="add del">
        <pc:chgData name="Mitchell, Angela" userId="e0c923f4-e39a-468f-b37b-69737a3ad760" providerId="ADAL" clId="{41BB0EFC-5EE6-4C65-805D-49F5E136B15D}" dt="2025-03-02T18:30:57.896" v="474" actId="47"/>
        <pc:sldMkLst>
          <pc:docMk/>
          <pc:sldMk cId="2202196496" sldId="286"/>
        </pc:sldMkLst>
      </pc:sldChg>
      <pc:sldChg chg="add del">
        <pc:chgData name="Mitchell, Angela" userId="e0c923f4-e39a-468f-b37b-69737a3ad760" providerId="ADAL" clId="{41BB0EFC-5EE6-4C65-805D-49F5E136B15D}" dt="2025-03-02T18:29:24.487" v="433" actId="47"/>
        <pc:sldMkLst>
          <pc:docMk/>
          <pc:sldMk cId="3503710646" sldId="287"/>
        </pc:sldMkLst>
      </pc:sldChg>
      <pc:sldChg chg="add del">
        <pc:chgData name="Mitchell, Angela" userId="e0c923f4-e39a-468f-b37b-69737a3ad760" providerId="ADAL" clId="{41BB0EFC-5EE6-4C65-805D-49F5E136B15D}" dt="2025-03-02T18:29:50.048" v="471" actId="47"/>
        <pc:sldMkLst>
          <pc:docMk/>
          <pc:sldMk cId="9903231" sldId="288"/>
        </pc:sldMkLst>
      </pc:sldChg>
      <pc:sldChg chg="add del">
        <pc:chgData name="Mitchell, Angela" userId="e0c923f4-e39a-468f-b37b-69737a3ad760" providerId="ADAL" clId="{41BB0EFC-5EE6-4C65-805D-49F5E136B15D}" dt="2025-03-02T18:29:49.831" v="470" actId="47"/>
        <pc:sldMkLst>
          <pc:docMk/>
          <pc:sldMk cId="2570904948" sldId="289"/>
        </pc:sldMkLst>
      </pc:sldChg>
      <pc:sldChg chg="add del">
        <pc:chgData name="Mitchell, Angela" userId="e0c923f4-e39a-468f-b37b-69737a3ad760" providerId="ADAL" clId="{41BB0EFC-5EE6-4C65-805D-49F5E136B15D}" dt="2025-03-02T18:29:49.448" v="469" actId="47"/>
        <pc:sldMkLst>
          <pc:docMk/>
          <pc:sldMk cId="2462075478" sldId="291"/>
        </pc:sldMkLst>
      </pc:sldChg>
      <pc:sldChg chg="add del">
        <pc:chgData name="Mitchell, Angela" userId="e0c923f4-e39a-468f-b37b-69737a3ad760" providerId="ADAL" clId="{41BB0EFC-5EE6-4C65-805D-49F5E136B15D}" dt="2025-03-02T18:31:09.975" v="475" actId="47"/>
        <pc:sldMkLst>
          <pc:docMk/>
          <pc:sldMk cId="2910398407" sldId="294"/>
        </pc:sldMkLst>
      </pc:sldChg>
      <pc:sldChg chg="add del">
        <pc:chgData name="Mitchell, Angela" userId="e0c923f4-e39a-468f-b37b-69737a3ad760" providerId="ADAL" clId="{41BB0EFC-5EE6-4C65-805D-49F5E136B15D}" dt="2025-03-02T18:29:38.887" v="445" actId="47"/>
        <pc:sldMkLst>
          <pc:docMk/>
          <pc:sldMk cId="2698086847" sldId="295"/>
        </pc:sldMkLst>
      </pc:sldChg>
      <pc:sldChg chg="add del">
        <pc:chgData name="Mitchell, Angela" userId="e0c923f4-e39a-468f-b37b-69737a3ad760" providerId="ADAL" clId="{41BB0EFC-5EE6-4C65-805D-49F5E136B15D}" dt="2025-03-02T18:31:09.975" v="475" actId="47"/>
        <pc:sldMkLst>
          <pc:docMk/>
          <pc:sldMk cId="905865389" sldId="297"/>
        </pc:sldMkLst>
      </pc:sldChg>
      <pc:sldChg chg="add del">
        <pc:chgData name="Mitchell, Angela" userId="e0c923f4-e39a-468f-b37b-69737a3ad760" providerId="ADAL" clId="{41BB0EFC-5EE6-4C65-805D-49F5E136B15D}" dt="2025-03-02T18:31:09.975" v="475" actId="47"/>
        <pc:sldMkLst>
          <pc:docMk/>
          <pc:sldMk cId="898057438" sldId="298"/>
        </pc:sldMkLst>
      </pc:sldChg>
      <pc:sldChg chg="add del">
        <pc:chgData name="Mitchell, Angela" userId="e0c923f4-e39a-468f-b37b-69737a3ad760" providerId="ADAL" clId="{41BB0EFC-5EE6-4C65-805D-49F5E136B15D}" dt="2025-03-02T18:29:51.823" v="472" actId="47"/>
        <pc:sldMkLst>
          <pc:docMk/>
          <pc:sldMk cId="1488172570" sldId="299"/>
        </pc:sldMkLst>
      </pc:sldChg>
      <pc:sldChg chg="add del">
        <pc:chgData name="Mitchell, Angela" userId="e0c923f4-e39a-468f-b37b-69737a3ad760" providerId="ADAL" clId="{41BB0EFC-5EE6-4C65-805D-49F5E136B15D}" dt="2025-03-02T18:29:40.946" v="451" actId="47"/>
        <pc:sldMkLst>
          <pc:docMk/>
          <pc:sldMk cId="3498337438" sldId="300"/>
        </pc:sldMkLst>
      </pc:sldChg>
      <pc:sldChg chg="add del">
        <pc:chgData name="Mitchell, Angela" userId="e0c923f4-e39a-468f-b37b-69737a3ad760" providerId="ADAL" clId="{41BB0EFC-5EE6-4C65-805D-49F5E136B15D}" dt="2025-03-02T18:31:09.975" v="475" actId="47"/>
        <pc:sldMkLst>
          <pc:docMk/>
          <pc:sldMk cId="548060650" sldId="301"/>
        </pc:sldMkLst>
      </pc:sldChg>
      <pc:sldChg chg="add del">
        <pc:chgData name="Mitchell, Angela" userId="e0c923f4-e39a-468f-b37b-69737a3ad760" providerId="ADAL" clId="{41BB0EFC-5EE6-4C65-805D-49F5E136B15D}" dt="2025-03-02T18:31:09.975" v="475" actId="47"/>
        <pc:sldMkLst>
          <pc:docMk/>
          <pc:sldMk cId="3334360071" sldId="302"/>
        </pc:sldMkLst>
      </pc:sldChg>
      <pc:sldChg chg="add del">
        <pc:chgData name="Mitchell, Angela" userId="e0c923f4-e39a-468f-b37b-69737a3ad760" providerId="ADAL" clId="{41BB0EFC-5EE6-4C65-805D-49F5E136B15D}" dt="2025-03-02T18:31:09.975" v="475" actId="47"/>
        <pc:sldMkLst>
          <pc:docMk/>
          <pc:sldMk cId="2306563985" sldId="303"/>
        </pc:sldMkLst>
      </pc:sldChg>
      <pc:sldChg chg="add del">
        <pc:chgData name="Mitchell, Angela" userId="e0c923f4-e39a-468f-b37b-69737a3ad760" providerId="ADAL" clId="{41BB0EFC-5EE6-4C65-805D-49F5E136B15D}" dt="2025-03-02T18:29:31.850" v="438" actId="47"/>
        <pc:sldMkLst>
          <pc:docMk/>
          <pc:sldMk cId="2753798345" sldId="304"/>
        </pc:sldMkLst>
      </pc:sldChg>
      <pc:sldChg chg="add del">
        <pc:chgData name="Mitchell, Angela" userId="e0c923f4-e39a-468f-b37b-69737a3ad760" providerId="ADAL" clId="{41BB0EFC-5EE6-4C65-805D-49F5E136B15D}" dt="2025-03-02T18:31:09.975" v="475" actId="47"/>
        <pc:sldMkLst>
          <pc:docMk/>
          <pc:sldMk cId="2092905106" sldId="305"/>
        </pc:sldMkLst>
      </pc:sldChg>
      <pc:sldChg chg="add del">
        <pc:chgData name="Mitchell, Angela" userId="e0c923f4-e39a-468f-b37b-69737a3ad760" providerId="ADAL" clId="{41BB0EFC-5EE6-4C65-805D-49F5E136B15D}" dt="2025-03-02T18:31:09.975" v="475" actId="47"/>
        <pc:sldMkLst>
          <pc:docMk/>
          <pc:sldMk cId="1179905446" sldId="306"/>
        </pc:sldMkLst>
      </pc:sldChg>
      <pc:sldChg chg="modSp mod">
        <pc:chgData name="Mitchell, Angela" userId="e0c923f4-e39a-468f-b37b-69737a3ad760" providerId="ADAL" clId="{41BB0EFC-5EE6-4C65-805D-49F5E136B15D}" dt="2025-03-04T18:11:52.003" v="713" actId="20577"/>
        <pc:sldMkLst>
          <pc:docMk/>
          <pc:sldMk cId="1664250397" sldId="370"/>
        </pc:sldMkLst>
        <pc:graphicFrameChg chg="mod modGraphic">
          <ac:chgData name="Mitchell, Angela" userId="e0c923f4-e39a-468f-b37b-69737a3ad760" providerId="ADAL" clId="{41BB0EFC-5EE6-4C65-805D-49F5E136B15D}" dt="2025-03-04T18:11:52.003" v="713" actId="20577"/>
          <ac:graphicFrameMkLst>
            <pc:docMk/>
            <pc:sldMk cId="1664250397" sldId="370"/>
            <ac:graphicFrameMk id="26" creationId="{B96184F6-836E-6E70-0F9E-86E879C57E15}"/>
          </ac:graphicFrameMkLst>
        </pc:graphicFrameChg>
      </pc:sldChg>
      <pc:sldChg chg="add del">
        <pc:chgData name="Mitchell, Angela" userId="e0c923f4-e39a-468f-b37b-69737a3ad760" providerId="ADAL" clId="{41BB0EFC-5EE6-4C65-805D-49F5E136B15D}" dt="2025-03-02T18:29:46.913" v="467" actId="47"/>
        <pc:sldMkLst>
          <pc:docMk/>
          <pc:sldMk cId="1590972113" sldId="3848"/>
        </pc:sldMkLst>
      </pc:sldChg>
      <pc:sldChg chg="add del">
        <pc:chgData name="Mitchell, Angela" userId="e0c923f4-e39a-468f-b37b-69737a3ad760" providerId="ADAL" clId="{41BB0EFC-5EE6-4C65-805D-49F5E136B15D}" dt="2025-03-02T18:29:47.736" v="468" actId="47"/>
        <pc:sldMkLst>
          <pc:docMk/>
          <pc:sldMk cId="2050111646" sldId="3866"/>
        </pc:sldMkLst>
      </pc:sldChg>
      <pc:sldChg chg="modSp add del">
        <pc:chgData name="Mitchell, Angela" userId="e0c923f4-e39a-468f-b37b-69737a3ad760" providerId="ADAL" clId="{41BB0EFC-5EE6-4C65-805D-49F5E136B15D}" dt="2025-03-02T18:29:46.715" v="466" actId="47"/>
        <pc:sldMkLst>
          <pc:docMk/>
          <pc:sldMk cId="2438223662" sldId="3867"/>
        </pc:sldMkLst>
        <pc:spChg chg="mod">
          <ac:chgData name="Mitchell, Angela" userId="e0c923f4-e39a-468f-b37b-69737a3ad760" providerId="ADAL" clId="{41BB0EFC-5EE6-4C65-805D-49F5E136B15D}" dt="2025-03-02T18:28:14.661" v="428"/>
          <ac:spMkLst>
            <pc:docMk/>
            <pc:sldMk cId="2438223662" sldId="3867"/>
            <ac:spMk id="4" creationId="{7A90A95A-0918-14FB-D22D-DE25A8D30AF9}"/>
          </ac:spMkLst>
        </pc:spChg>
      </pc:sldChg>
      <pc:sldChg chg="modSp add del">
        <pc:chgData name="Mitchell, Angela" userId="e0c923f4-e39a-468f-b37b-69737a3ad760" providerId="ADAL" clId="{41BB0EFC-5EE6-4C65-805D-49F5E136B15D}" dt="2025-03-02T18:29:46.278" v="465" actId="47"/>
        <pc:sldMkLst>
          <pc:docMk/>
          <pc:sldMk cId="3126031430" sldId="3869"/>
        </pc:sldMkLst>
        <pc:spChg chg="mod">
          <ac:chgData name="Mitchell, Angela" userId="e0c923f4-e39a-468f-b37b-69737a3ad760" providerId="ADAL" clId="{41BB0EFC-5EE6-4C65-805D-49F5E136B15D}" dt="2025-03-02T18:28:14.661" v="428"/>
          <ac:spMkLst>
            <pc:docMk/>
            <pc:sldMk cId="3126031430" sldId="3869"/>
            <ac:spMk id="4" creationId="{4AF11D3D-2ED7-AE8B-B014-59E8364ED56F}"/>
          </ac:spMkLst>
        </pc:spChg>
      </pc:sldChg>
      <pc:sldChg chg="modSp mod">
        <pc:chgData name="Mitchell, Angela" userId="e0c923f4-e39a-468f-b37b-69737a3ad760" providerId="ADAL" clId="{41BB0EFC-5EE6-4C65-805D-49F5E136B15D}" dt="2025-03-02T18:19:22.946" v="372" actId="20577"/>
        <pc:sldMkLst>
          <pc:docMk/>
          <pc:sldMk cId="2796984891" sldId="3878"/>
        </pc:sldMkLst>
        <pc:spChg chg="mod">
          <ac:chgData name="Mitchell, Angela" userId="e0c923f4-e39a-468f-b37b-69737a3ad760" providerId="ADAL" clId="{41BB0EFC-5EE6-4C65-805D-49F5E136B15D}" dt="2025-03-02T18:19:22.946" v="372" actId="20577"/>
          <ac:spMkLst>
            <pc:docMk/>
            <pc:sldMk cId="2796984891" sldId="3878"/>
            <ac:spMk id="4" creationId="{4568A5FD-D981-6ADC-D782-B63334D76AA4}"/>
          </ac:spMkLst>
        </pc:spChg>
      </pc:sldChg>
      <pc:sldChg chg="addSp delSp modSp add mod">
        <pc:chgData name="Mitchell, Angela" userId="e0c923f4-e39a-468f-b37b-69737a3ad760" providerId="ADAL" clId="{41BB0EFC-5EE6-4C65-805D-49F5E136B15D}" dt="2025-03-02T18:21:53.236" v="410" actId="1076"/>
        <pc:sldMkLst>
          <pc:docMk/>
          <pc:sldMk cId="1328197060" sldId="3881"/>
        </pc:sldMkLst>
        <pc:spChg chg="mod">
          <ac:chgData name="Mitchell, Angela" userId="e0c923f4-e39a-468f-b37b-69737a3ad760" providerId="ADAL" clId="{41BB0EFC-5EE6-4C65-805D-49F5E136B15D}" dt="2025-03-02T18:21:50.059" v="409" actId="1076"/>
          <ac:spMkLst>
            <pc:docMk/>
            <pc:sldMk cId="1328197060" sldId="3881"/>
            <ac:spMk id="2" creationId="{B3349283-D8DA-6079-BF5E-AE3A767DF111}"/>
          </ac:spMkLst>
        </pc:spChg>
        <pc:spChg chg="add mod">
          <ac:chgData name="Mitchell, Angela" userId="e0c923f4-e39a-468f-b37b-69737a3ad760" providerId="ADAL" clId="{41BB0EFC-5EE6-4C65-805D-49F5E136B15D}" dt="2025-03-02T18:21:53.236" v="410" actId="1076"/>
          <ac:spMkLst>
            <pc:docMk/>
            <pc:sldMk cId="1328197060" sldId="3881"/>
            <ac:spMk id="6" creationId="{F6C787A9-C58C-2F1E-88EA-CB1A0E2A9183}"/>
          </ac:spMkLst>
        </pc:spChg>
      </pc:sldChg>
      <pc:sldChg chg="addSp delSp modSp add mod">
        <pc:chgData name="Mitchell, Angela" userId="e0c923f4-e39a-468f-b37b-69737a3ad760" providerId="ADAL" clId="{41BB0EFC-5EE6-4C65-805D-49F5E136B15D}" dt="2025-03-02T18:24:11.429" v="415" actId="22"/>
        <pc:sldMkLst>
          <pc:docMk/>
          <pc:sldMk cId="3510397736" sldId="3882"/>
        </pc:sldMkLst>
        <pc:picChg chg="add">
          <ac:chgData name="Mitchell, Angela" userId="e0c923f4-e39a-468f-b37b-69737a3ad760" providerId="ADAL" clId="{41BB0EFC-5EE6-4C65-805D-49F5E136B15D}" dt="2025-03-02T18:24:11.429" v="415" actId="22"/>
          <ac:picMkLst>
            <pc:docMk/>
            <pc:sldMk cId="3510397736" sldId="3882"/>
            <ac:picMk id="7" creationId="{AC8ADEBF-1C0D-75FB-C0F5-7FFA30E57F65}"/>
          </ac:picMkLst>
        </pc:picChg>
      </pc:sldChg>
      <pc:sldChg chg="addSp delSp add mod">
        <pc:chgData name="Mitchell, Angela" userId="e0c923f4-e39a-468f-b37b-69737a3ad760" providerId="ADAL" clId="{41BB0EFC-5EE6-4C65-805D-49F5E136B15D}" dt="2025-03-02T18:24:57.155" v="418" actId="22"/>
        <pc:sldMkLst>
          <pc:docMk/>
          <pc:sldMk cId="591914721" sldId="3883"/>
        </pc:sldMkLst>
        <pc:picChg chg="add">
          <ac:chgData name="Mitchell, Angela" userId="e0c923f4-e39a-468f-b37b-69737a3ad760" providerId="ADAL" clId="{41BB0EFC-5EE6-4C65-805D-49F5E136B15D}" dt="2025-03-02T18:24:57.155" v="418" actId="22"/>
          <ac:picMkLst>
            <pc:docMk/>
            <pc:sldMk cId="591914721" sldId="3883"/>
            <ac:picMk id="3" creationId="{A443D3E8-F52D-629A-AD2D-65B9B461CCAF}"/>
          </ac:picMkLst>
        </pc:picChg>
      </pc:sldChg>
      <pc:sldChg chg="addSp delSp add mod">
        <pc:chgData name="Mitchell, Angela" userId="e0c923f4-e39a-468f-b37b-69737a3ad760" providerId="ADAL" clId="{41BB0EFC-5EE6-4C65-805D-49F5E136B15D}" dt="2025-03-02T18:25:35.638" v="421" actId="22"/>
        <pc:sldMkLst>
          <pc:docMk/>
          <pc:sldMk cId="2780285927" sldId="3884"/>
        </pc:sldMkLst>
        <pc:picChg chg="add">
          <ac:chgData name="Mitchell, Angela" userId="e0c923f4-e39a-468f-b37b-69737a3ad760" providerId="ADAL" clId="{41BB0EFC-5EE6-4C65-805D-49F5E136B15D}" dt="2025-03-02T18:25:35.638" v="421" actId="22"/>
          <ac:picMkLst>
            <pc:docMk/>
            <pc:sldMk cId="2780285927" sldId="3884"/>
            <ac:picMk id="4" creationId="{00F864CD-FFE8-570F-735A-15FEAD5D597E}"/>
          </ac:picMkLst>
        </pc:picChg>
      </pc:sldChg>
      <pc:sldChg chg="addSp delSp add mod">
        <pc:chgData name="Mitchell, Angela" userId="e0c923f4-e39a-468f-b37b-69737a3ad760" providerId="ADAL" clId="{41BB0EFC-5EE6-4C65-805D-49F5E136B15D}" dt="2025-03-02T18:26:07.999" v="426" actId="22"/>
        <pc:sldMkLst>
          <pc:docMk/>
          <pc:sldMk cId="2404855800" sldId="3885"/>
        </pc:sldMkLst>
        <pc:picChg chg="add">
          <ac:chgData name="Mitchell, Angela" userId="e0c923f4-e39a-468f-b37b-69737a3ad760" providerId="ADAL" clId="{41BB0EFC-5EE6-4C65-805D-49F5E136B15D}" dt="2025-03-02T18:26:07.999" v="426" actId="22"/>
          <ac:picMkLst>
            <pc:docMk/>
            <pc:sldMk cId="2404855800" sldId="3885"/>
            <ac:picMk id="3" creationId="{CFCAF3B1-EABE-3E80-360D-3F8587D85734}"/>
          </ac:picMkLst>
        </pc:picChg>
      </pc:sldChg>
      <pc:sldChg chg="add del">
        <pc:chgData name="Mitchell, Angela" userId="e0c923f4-e39a-468f-b37b-69737a3ad760" providerId="ADAL" clId="{41BB0EFC-5EE6-4C65-805D-49F5E136B15D}" dt="2025-03-02T18:25:46.095" v="423" actId="47"/>
        <pc:sldMkLst>
          <pc:docMk/>
          <pc:sldMk cId="3647626844" sldId="3885"/>
        </pc:sldMkLst>
      </pc:sldChg>
      <pc:sldChg chg="new del">
        <pc:chgData name="Mitchell, Angela" userId="e0c923f4-e39a-468f-b37b-69737a3ad760" providerId="ADAL" clId="{41BB0EFC-5EE6-4C65-805D-49F5E136B15D}" dt="2025-03-02T18:28:24.423" v="430" actId="47"/>
        <pc:sldMkLst>
          <pc:docMk/>
          <pc:sldMk cId="3266276613" sldId="3886"/>
        </pc:sldMkLst>
      </pc:sldChg>
      <pc:sldChg chg="del">
        <pc:chgData name="Mitchell, Angela" userId="e0c923f4-e39a-468f-b37b-69737a3ad760" providerId="ADAL" clId="{41BB0EFC-5EE6-4C65-805D-49F5E136B15D}" dt="2025-03-02T18:30:53.574" v="473" actId="47"/>
        <pc:sldMkLst>
          <pc:docMk/>
          <pc:sldMk cId="4011602558" sldId="3886"/>
        </pc:sldMkLst>
      </pc:sldChg>
      <pc:sldChg chg="modSp add del">
        <pc:chgData name="Mitchell, Angela" userId="e0c923f4-e39a-468f-b37b-69737a3ad760" providerId="ADAL" clId="{41BB0EFC-5EE6-4C65-805D-49F5E136B15D}" dt="2025-03-02T18:29:40.824" v="450" actId="47"/>
        <pc:sldMkLst>
          <pc:docMk/>
          <pc:sldMk cId="124705354" sldId="3890"/>
        </pc:sldMkLst>
        <pc:spChg chg="mod">
          <ac:chgData name="Mitchell, Angela" userId="e0c923f4-e39a-468f-b37b-69737a3ad760" providerId="ADAL" clId="{41BB0EFC-5EE6-4C65-805D-49F5E136B15D}" dt="2025-03-02T18:28:14.661" v="428"/>
          <ac:spMkLst>
            <pc:docMk/>
            <pc:sldMk cId="124705354" sldId="3890"/>
            <ac:spMk id="10" creationId="{D538F168-0F28-3C64-172D-68458BEC635D}"/>
          </ac:spMkLst>
        </pc:spChg>
      </pc:sldChg>
      <pc:sldChg chg="add del">
        <pc:chgData name="Mitchell, Angela" userId="e0c923f4-e39a-468f-b37b-69737a3ad760" providerId="ADAL" clId="{41BB0EFC-5EE6-4C65-805D-49F5E136B15D}" dt="2025-03-02T18:29:40.143" v="448" actId="47"/>
        <pc:sldMkLst>
          <pc:docMk/>
          <pc:sldMk cId="3075521646" sldId="3891"/>
        </pc:sldMkLst>
      </pc:sldChg>
      <pc:sldChg chg="add del">
        <pc:chgData name="Mitchell, Angela" userId="e0c923f4-e39a-468f-b37b-69737a3ad760" providerId="ADAL" clId="{41BB0EFC-5EE6-4C65-805D-49F5E136B15D}" dt="2025-03-02T18:29:44.606" v="461" actId="47"/>
        <pc:sldMkLst>
          <pc:docMk/>
          <pc:sldMk cId="1638162586" sldId="3892"/>
        </pc:sldMkLst>
      </pc:sldChg>
      <pc:sldChg chg="add del">
        <pc:chgData name="Mitchell, Angela" userId="e0c923f4-e39a-468f-b37b-69737a3ad760" providerId="ADAL" clId="{41BB0EFC-5EE6-4C65-805D-49F5E136B15D}" dt="2025-03-02T18:29:45.236" v="464" actId="47"/>
        <pc:sldMkLst>
          <pc:docMk/>
          <pc:sldMk cId="779125774" sldId="3898"/>
        </pc:sldMkLst>
      </pc:sldChg>
      <pc:sldChg chg="add del">
        <pc:chgData name="Mitchell, Angela" userId="e0c923f4-e39a-468f-b37b-69737a3ad760" providerId="ADAL" clId="{41BB0EFC-5EE6-4C65-805D-49F5E136B15D}" dt="2025-03-02T18:29:45.026" v="463" actId="47"/>
        <pc:sldMkLst>
          <pc:docMk/>
          <pc:sldMk cId="1264301501" sldId="3902"/>
        </pc:sldMkLst>
      </pc:sldChg>
      <pc:sldChg chg="add del">
        <pc:chgData name="Mitchell, Angela" userId="e0c923f4-e39a-468f-b37b-69737a3ad760" providerId="ADAL" clId="{41BB0EFC-5EE6-4C65-805D-49F5E136B15D}" dt="2025-03-02T18:29:44.839" v="462" actId="47"/>
        <pc:sldMkLst>
          <pc:docMk/>
          <pc:sldMk cId="3479961667" sldId="3904"/>
        </pc:sldMkLst>
      </pc:sldChg>
      <pc:sldChg chg="add del">
        <pc:chgData name="Mitchell, Angela" userId="e0c923f4-e39a-468f-b37b-69737a3ad760" providerId="ADAL" clId="{41BB0EFC-5EE6-4C65-805D-49F5E136B15D}" dt="2025-03-02T18:29:44.070" v="460" actId="47"/>
        <pc:sldMkLst>
          <pc:docMk/>
          <pc:sldMk cId="2276168934" sldId="3905"/>
        </pc:sldMkLst>
      </pc:sldChg>
      <pc:sldChg chg="add del">
        <pc:chgData name="Mitchell, Angela" userId="e0c923f4-e39a-468f-b37b-69737a3ad760" providerId="ADAL" clId="{41BB0EFC-5EE6-4C65-805D-49F5E136B15D}" dt="2025-03-02T18:29:42.880" v="459" actId="47"/>
        <pc:sldMkLst>
          <pc:docMk/>
          <pc:sldMk cId="2495030104" sldId="3906"/>
        </pc:sldMkLst>
      </pc:sldChg>
      <pc:sldChg chg="add del">
        <pc:chgData name="Mitchell, Angela" userId="e0c923f4-e39a-468f-b37b-69737a3ad760" providerId="ADAL" clId="{41BB0EFC-5EE6-4C65-805D-49F5E136B15D}" dt="2025-03-02T18:31:09.975" v="475" actId="47"/>
        <pc:sldMkLst>
          <pc:docMk/>
          <pc:sldMk cId="242149584" sldId="3908"/>
        </pc:sldMkLst>
      </pc:sldChg>
      <pc:sldChg chg="add del">
        <pc:chgData name="Mitchell, Angela" userId="e0c923f4-e39a-468f-b37b-69737a3ad760" providerId="ADAL" clId="{41BB0EFC-5EE6-4C65-805D-49F5E136B15D}" dt="2025-03-02T18:31:09.975" v="475" actId="47"/>
        <pc:sldMkLst>
          <pc:docMk/>
          <pc:sldMk cId="4192093817" sldId="3909"/>
        </pc:sldMkLst>
      </pc:sldChg>
      <pc:sldChg chg="add del">
        <pc:chgData name="Mitchell, Angela" userId="e0c923f4-e39a-468f-b37b-69737a3ad760" providerId="ADAL" clId="{41BB0EFC-5EE6-4C65-805D-49F5E136B15D}" dt="2025-03-02T18:29:42.519" v="458" actId="47"/>
        <pc:sldMkLst>
          <pc:docMk/>
          <pc:sldMk cId="2086934692" sldId="3910"/>
        </pc:sldMkLst>
      </pc:sldChg>
      <pc:sldChg chg="add del">
        <pc:chgData name="Mitchell, Angela" userId="e0c923f4-e39a-468f-b37b-69737a3ad760" providerId="ADAL" clId="{41BB0EFC-5EE6-4C65-805D-49F5E136B15D}" dt="2025-03-02T18:29:42.195" v="457" actId="47"/>
        <pc:sldMkLst>
          <pc:docMk/>
          <pc:sldMk cId="477555296" sldId="3911"/>
        </pc:sldMkLst>
      </pc:sldChg>
      <pc:sldChg chg="add del">
        <pc:chgData name="Mitchell, Angela" userId="e0c923f4-e39a-468f-b37b-69737a3ad760" providerId="ADAL" clId="{41BB0EFC-5EE6-4C65-805D-49F5E136B15D}" dt="2025-03-02T18:29:41.979" v="456" actId="47"/>
        <pc:sldMkLst>
          <pc:docMk/>
          <pc:sldMk cId="3265136391" sldId="3912"/>
        </pc:sldMkLst>
      </pc:sldChg>
      <pc:sldChg chg="add del">
        <pc:chgData name="Mitchell, Angela" userId="e0c923f4-e39a-468f-b37b-69737a3ad760" providerId="ADAL" clId="{41BB0EFC-5EE6-4C65-805D-49F5E136B15D}" dt="2025-03-02T18:29:41.783" v="455" actId="47"/>
        <pc:sldMkLst>
          <pc:docMk/>
          <pc:sldMk cId="122524478" sldId="3913"/>
        </pc:sldMkLst>
      </pc:sldChg>
      <pc:sldChg chg="add del">
        <pc:chgData name="Mitchell, Angela" userId="e0c923f4-e39a-468f-b37b-69737a3ad760" providerId="ADAL" clId="{41BB0EFC-5EE6-4C65-805D-49F5E136B15D}" dt="2025-03-02T18:29:41.561" v="454" actId="47"/>
        <pc:sldMkLst>
          <pc:docMk/>
          <pc:sldMk cId="1056155825" sldId="3914"/>
        </pc:sldMkLst>
      </pc:sldChg>
      <pc:sldChg chg="add del">
        <pc:chgData name="Mitchell, Angela" userId="e0c923f4-e39a-468f-b37b-69737a3ad760" providerId="ADAL" clId="{41BB0EFC-5EE6-4C65-805D-49F5E136B15D}" dt="2025-03-02T18:29:41.388" v="453" actId="47"/>
        <pc:sldMkLst>
          <pc:docMk/>
          <pc:sldMk cId="2720111805" sldId="3915"/>
        </pc:sldMkLst>
      </pc:sldChg>
      <pc:sldChg chg="add del">
        <pc:chgData name="Mitchell, Angela" userId="e0c923f4-e39a-468f-b37b-69737a3ad760" providerId="ADAL" clId="{41BB0EFC-5EE6-4C65-805D-49F5E136B15D}" dt="2025-03-02T18:29:41.201" v="452" actId="47"/>
        <pc:sldMkLst>
          <pc:docMk/>
          <pc:sldMk cId="1204739090" sldId="3916"/>
        </pc:sldMkLst>
      </pc:sldChg>
      <pc:sldChg chg="del">
        <pc:chgData name="Mitchell, Angela" userId="e0c923f4-e39a-468f-b37b-69737a3ad760" providerId="ADAL" clId="{41BB0EFC-5EE6-4C65-805D-49F5E136B15D}" dt="2025-03-02T18:30:57.896" v="474" actId="47"/>
        <pc:sldMkLst>
          <pc:docMk/>
          <pc:sldMk cId="2453269507" sldId="3916"/>
        </pc:sldMkLst>
      </pc:sldChg>
      <pc:sldChg chg="del">
        <pc:chgData name="Mitchell, Angela" userId="e0c923f4-e39a-468f-b37b-69737a3ad760" providerId="ADAL" clId="{41BB0EFC-5EE6-4C65-805D-49F5E136B15D}" dt="2025-03-02T18:30:57.896" v="474" actId="47"/>
        <pc:sldMkLst>
          <pc:docMk/>
          <pc:sldMk cId="854648631" sldId="3917"/>
        </pc:sldMkLst>
      </pc:sldChg>
      <pc:sldChg chg="add del">
        <pc:chgData name="Mitchell, Angela" userId="e0c923f4-e39a-468f-b37b-69737a3ad760" providerId="ADAL" clId="{41BB0EFC-5EE6-4C65-805D-49F5E136B15D}" dt="2025-03-02T18:29:40.662" v="449" actId="47"/>
        <pc:sldMkLst>
          <pc:docMk/>
          <pc:sldMk cId="4011602558" sldId="3917"/>
        </pc:sldMkLst>
      </pc:sldChg>
      <pc:sldChg chg="del">
        <pc:chgData name="Mitchell, Angela" userId="e0c923f4-e39a-468f-b37b-69737a3ad760" providerId="ADAL" clId="{41BB0EFC-5EE6-4C65-805D-49F5E136B15D}" dt="2025-03-02T18:31:09.975" v="475" actId="47"/>
        <pc:sldMkLst>
          <pc:docMk/>
          <pc:sldMk cId="997050047" sldId="3918"/>
        </pc:sldMkLst>
      </pc:sldChg>
      <pc:sldMasterChg chg="delSldLayout">
        <pc:chgData name="Mitchell, Angela" userId="e0c923f4-e39a-468f-b37b-69737a3ad760" providerId="ADAL" clId="{41BB0EFC-5EE6-4C65-805D-49F5E136B15D}" dt="2025-03-02T18:31:09.975" v="475" actId="47"/>
        <pc:sldMasterMkLst>
          <pc:docMk/>
          <pc:sldMasterMk cId="2973160083" sldId="2147483682"/>
        </pc:sldMasterMkLst>
        <pc:sldLayoutChg chg="del">
          <pc:chgData name="Mitchell, Angela" userId="e0c923f4-e39a-468f-b37b-69737a3ad760" providerId="ADAL" clId="{41BB0EFC-5EE6-4C65-805D-49F5E136B15D}" dt="2025-03-02T18:29:28.645" v="435" actId="47"/>
          <pc:sldLayoutMkLst>
            <pc:docMk/>
            <pc:sldMasterMk cId="2973160083" sldId="2147483682"/>
            <pc:sldLayoutMk cId="446588645" sldId="2147483720"/>
          </pc:sldLayoutMkLst>
        </pc:sldLayoutChg>
        <pc:sldLayoutChg chg="del">
          <pc:chgData name="Mitchell, Angela" userId="e0c923f4-e39a-468f-b37b-69737a3ad760" providerId="ADAL" clId="{41BB0EFC-5EE6-4C65-805D-49F5E136B15D}" dt="2025-03-02T18:30:57.896" v="474" actId="47"/>
          <pc:sldLayoutMkLst>
            <pc:docMk/>
            <pc:sldMasterMk cId="2973160083" sldId="2147483682"/>
            <pc:sldLayoutMk cId="2388923752" sldId="2147483720"/>
          </pc:sldLayoutMkLst>
        </pc:sldLayoutChg>
        <pc:sldLayoutChg chg="del">
          <pc:chgData name="Mitchell, Angela" userId="e0c923f4-e39a-468f-b37b-69737a3ad760" providerId="ADAL" clId="{41BB0EFC-5EE6-4C65-805D-49F5E136B15D}" dt="2025-03-02T18:29:44.839" v="462" actId="47"/>
          <pc:sldLayoutMkLst>
            <pc:docMk/>
            <pc:sldMasterMk cId="2973160083" sldId="2147483682"/>
            <pc:sldLayoutMk cId="2645308350" sldId="2147483721"/>
          </pc:sldLayoutMkLst>
        </pc:sldLayoutChg>
        <pc:sldLayoutChg chg="del">
          <pc:chgData name="Mitchell, Angela" userId="e0c923f4-e39a-468f-b37b-69737a3ad760" providerId="ADAL" clId="{41BB0EFC-5EE6-4C65-805D-49F5E136B15D}" dt="2025-03-02T18:30:57.896" v="474" actId="47"/>
          <pc:sldLayoutMkLst>
            <pc:docMk/>
            <pc:sldMasterMk cId="2973160083" sldId="2147483682"/>
            <pc:sldLayoutMk cId="2679298794" sldId="2147483721"/>
          </pc:sldLayoutMkLst>
        </pc:sldLayoutChg>
        <pc:sldLayoutChg chg="del">
          <pc:chgData name="Mitchell, Angela" userId="e0c923f4-e39a-468f-b37b-69737a3ad760" providerId="ADAL" clId="{41BB0EFC-5EE6-4C65-805D-49F5E136B15D}" dt="2025-03-02T18:31:09.975" v="475" actId="47"/>
          <pc:sldLayoutMkLst>
            <pc:docMk/>
            <pc:sldMasterMk cId="2973160083" sldId="2147483682"/>
            <pc:sldLayoutMk cId="20809159" sldId="2147483722"/>
          </pc:sldLayoutMkLst>
        </pc:sldLayoutChg>
        <pc:sldLayoutChg chg="del">
          <pc:chgData name="Mitchell, Angela" userId="e0c923f4-e39a-468f-b37b-69737a3ad760" providerId="ADAL" clId="{41BB0EFC-5EE6-4C65-805D-49F5E136B15D}" dt="2025-03-02T18:29:51.823" v="472" actId="47"/>
          <pc:sldLayoutMkLst>
            <pc:docMk/>
            <pc:sldMasterMk cId="2973160083" sldId="2147483682"/>
            <pc:sldLayoutMk cId="42234276" sldId="2147483722"/>
          </pc:sldLayoutMkLst>
        </pc:sldLayoutChg>
        <pc:sldLayoutChg chg="del">
          <pc:chgData name="Mitchell, Angela" userId="e0c923f4-e39a-468f-b37b-69737a3ad760" providerId="ADAL" clId="{41BB0EFC-5EE6-4C65-805D-49F5E136B15D}" dt="2025-03-02T18:29:50.048" v="471" actId="47"/>
          <pc:sldLayoutMkLst>
            <pc:docMk/>
            <pc:sldMasterMk cId="2973160083" sldId="2147483682"/>
            <pc:sldLayoutMk cId="150878339" sldId="2147483723"/>
          </pc:sldLayoutMkLst>
        </pc:sldLayoutChg>
        <pc:sldLayoutChg chg="del">
          <pc:chgData name="Mitchell, Angela" userId="e0c923f4-e39a-468f-b37b-69737a3ad760" providerId="ADAL" clId="{41BB0EFC-5EE6-4C65-805D-49F5E136B15D}" dt="2025-03-02T18:31:09.975" v="475" actId="47"/>
          <pc:sldLayoutMkLst>
            <pc:docMk/>
            <pc:sldMasterMk cId="2973160083" sldId="2147483682"/>
            <pc:sldLayoutMk cId="4216079154" sldId="2147483723"/>
          </pc:sldLayoutMkLst>
        </pc:sldLayoutChg>
        <pc:sldLayoutChg chg="del">
          <pc:chgData name="Mitchell, Angela" userId="e0c923f4-e39a-468f-b37b-69737a3ad760" providerId="ADAL" clId="{41BB0EFC-5EE6-4C65-805D-49F5E136B15D}" dt="2025-03-02T18:31:09.975" v="475" actId="47"/>
          <pc:sldLayoutMkLst>
            <pc:docMk/>
            <pc:sldMasterMk cId="2973160083" sldId="2147483682"/>
            <pc:sldLayoutMk cId="2875657857" sldId="2147483724"/>
          </pc:sldLayoutMkLst>
        </pc:sldLayoutChg>
        <pc:sldLayoutChg chg="del">
          <pc:chgData name="Mitchell, Angela" userId="e0c923f4-e39a-468f-b37b-69737a3ad760" providerId="ADAL" clId="{41BB0EFC-5EE6-4C65-805D-49F5E136B15D}" dt="2025-03-02T18:29:49.831" v="470" actId="47"/>
          <pc:sldLayoutMkLst>
            <pc:docMk/>
            <pc:sldMasterMk cId="2973160083" sldId="2147483682"/>
            <pc:sldLayoutMk cId="4246727443" sldId="2147483724"/>
          </pc:sldLayoutMkLst>
        </pc:sldLayoutChg>
        <pc:sldLayoutChg chg="del">
          <pc:chgData name="Mitchell, Angela" userId="e0c923f4-e39a-468f-b37b-69737a3ad760" providerId="ADAL" clId="{41BB0EFC-5EE6-4C65-805D-49F5E136B15D}" dt="2025-03-02T18:29:49.448" v="469" actId="47"/>
          <pc:sldLayoutMkLst>
            <pc:docMk/>
            <pc:sldMasterMk cId="2973160083" sldId="2147483682"/>
            <pc:sldLayoutMk cId="1415999876" sldId="2147483725"/>
          </pc:sldLayoutMkLst>
        </pc:sldLayoutChg>
        <pc:sldLayoutChg chg="del">
          <pc:chgData name="Mitchell, Angela" userId="e0c923f4-e39a-468f-b37b-69737a3ad760" providerId="ADAL" clId="{41BB0EFC-5EE6-4C65-805D-49F5E136B15D}" dt="2025-03-02T18:31:09.975" v="475" actId="47"/>
          <pc:sldLayoutMkLst>
            <pc:docMk/>
            <pc:sldMasterMk cId="2973160083" sldId="2147483682"/>
            <pc:sldLayoutMk cId="2433134557" sldId="2147483725"/>
          </pc:sldLayoutMkLst>
        </pc:sldLayoutChg>
        <pc:sldLayoutChg chg="del">
          <pc:chgData name="Mitchell, Angela" userId="e0c923f4-e39a-468f-b37b-69737a3ad760" providerId="ADAL" clId="{41BB0EFC-5EE6-4C65-805D-49F5E136B15D}" dt="2025-03-02T18:31:09.975" v="475" actId="47"/>
          <pc:sldLayoutMkLst>
            <pc:docMk/>
            <pc:sldMasterMk cId="2973160083" sldId="2147483682"/>
            <pc:sldLayoutMk cId="2080215207" sldId="2147483726"/>
          </pc:sldLayoutMkLst>
        </pc:sldLayoutChg>
        <pc:sldLayoutChg chg="del">
          <pc:chgData name="Mitchell, Angela" userId="e0c923f4-e39a-468f-b37b-69737a3ad760" providerId="ADAL" clId="{41BB0EFC-5EE6-4C65-805D-49F5E136B15D}" dt="2025-03-02T18:29:47.736" v="468" actId="47"/>
          <pc:sldLayoutMkLst>
            <pc:docMk/>
            <pc:sldMasterMk cId="2973160083" sldId="2147483682"/>
            <pc:sldLayoutMk cId="4097922299" sldId="2147483726"/>
          </pc:sldLayoutMkLst>
        </pc:sldLayoutChg>
        <pc:sldLayoutChg chg="del">
          <pc:chgData name="Mitchell, Angela" userId="e0c923f4-e39a-468f-b37b-69737a3ad760" providerId="ADAL" clId="{41BB0EFC-5EE6-4C65-805D-49F5E136B15D}" dt="2025-03-02T18:31:09.975" v="475" actId="47"/>
          <pc:sldLayoutMkLst>
            <pc:docMk/>
            <pc:sldMasterMk cId="2973160083" sldId="2147483682"/>
            <pc:sldLayoutMk cId="1710021664" sldId="2147483727"/>
          </pc:sldLayoutMkLst>
        </pc:sldLayoutChg>
        <pc:sldLayoutChg chg="del">
          <pc:chgData name="Mitchell, Angela" userId="e0c923f4-e39a-468f-b37b-69737a3ad760" providerId="ADAL" clId="{41BB0EFC-5EE6-4C65-805D-49F5E136B15D}" dt="2025-03-02T18:29:46.913" v="467" actId="47"/>
          <pc:sldLayoutMkLst>
            <pc:docMk/>
            <pc:sldMasterMk cId="2973160083" sldId="2147483682"/>
            <pc:sldLayoutMk cId="3281708648" sldId="2147483727"/>
          </pc:sldLayoutMkLst>
        </pc:sldLayoutChg>
        <pc:sldLayoutChg chg="del">
          <pc:chgData name="Mitchell, Angela" userId="e0c923f4-e39a-468f-b37b-69737a3ad760" providerId="ADAL" clId="{41BB0EFC-5EE6-4C65-805D-49F5E136B15D}" dt="2025-03-02T18:31:09.975" v="475" actId="47"/>
          <pc:sldLayoutMkLst>
            <pc:docMk/>
            <pc:sldMasterMk cId="2973160083" sldId="2147483682"/>
            <pc:sldLayoutMk cId="1785567286" sldId="2147483728"/>
          </pc:sldLayoutMkLst>
        </pc:sldLayoutChg>
        <pc:sldLayoutChg chg="del">
          <pc:chgData name="Mitchell, Angela" userId="e0c923f4-e39a-468f-b37b-69737a3ad760" providerId="ADAL" clId="{41BB0EFC-5EE6-4C65-805D-49F5E136B15D}" dt="2025-03-02T18:29:46.715" v="466" actId="47"/>
          <pc:sldLayoutMkLst>
            <pc:docMk/>
            <pc:sldMasterMk cId="2973160083" sldId="2147483682"/>
            <pc:sldLayoutMk cId="2279143938" sldId="2147483728"/>
          </pc:sldLayoutMkLst>
        </pc:sldLayoutChg>
        <pc:sldLayoutChg chg="del">
          <pc:chgData name="Mitchell, Angela" userId="e0c923f4-e39a-468f-b37b-69737a3ad760" providerId="ADAL" clId="{41BB0EFC-5EE6-4C65-805D-49F5E136B15D}" dt="2025-03-02T18:31:09.975" v="475" actId="47"/>
          <pc:sldLayoutMkLst>
            <pc:docMk/>
            <pc:sldMasterMk cId="2973160083" sldId="2147483682"/>
            <pc:sldLayoutMk cId="263600966" sldId="2147483729"/>
          </pc:sldLayoutMkLst>
        </pc:sldLayoutChg>
        <pc:sldLayoutChg chg="del">
          <pc:chgData name="Mitchell, Angela" userId="e0c923f4-e39a-468f-b37b-69737a3ad760" providerId="ADAL" clId="{41BB0EFC-5EE6-4C65-805D-49F5E136B15D}" dt="2025-03-02T18:29:44.070" v="460" actId="47"/>
          <pc:sldLayoutMkLst>
            <pc:docMk/>
            <pc:sldMasterMk cId="2973160083" sldId="2147483682"/>
            <pc:sldLayoutMk cId="3442394679" sldId="2147483729"/>
          </pc:sldLayoutMkLst>
        </pc:sldLayoutChg>
        <pc:sldLayoutChg chg="del">
          <pc:chgData name="Mitchell, Angela" userId="e0c923f4-e39a-468f-b37b-69737a3ad760" providerId="ADAL" clId="{41BB0EFC-5EE6-4C65-805D-49F5E136B15D}" dt="2025-03-02T18:29:42.880" v="459" actId="47"/>
          <pc:sldLayoutMkLst>
            <pc:docMk/>
            <pc:sldMasterMk cId="2973160083" sldId="2147483682"/>
            <pc:sldLayoutMk cId="612264551" sldId="2147483730"/>
          </pc:sldLayoutMkLst>
        </pc:sldLayoutChg>
        <pc:sldLayoutChg chg="del">
          <pc:chgData name="Mitchell, Angela" userId="e0c923f4-e39a-468f-b37b-69737a3ad760" providerId="ADAL" clId="{41BB0EFC-5EE6-4C65-805D-49F5E136B15D}" dt="2025-03-02T18:29:39.295" v="446" actId="47"/>
          <pc:sldLayoutMkLst>
            <pc:docMk/>
            <pc:sldMasterMk cId="2973160083" sldId="2147483682"/>
            <pc:sldLayoutMk cId="3848292415" sldId="2147483731"/>
          </pc:sldLayoutMkLst>
        </pc:sldLayoutChg>
        <pc:sldLayoutChg chg="del">
          <pc:chgData name="Mitchell, Angela" userId="e0c923f4-e39a-468f-b37b-69737a3ad760" providerId="ADAL" clId="{41BB0EFC-5EE6-4C65-805D-49F5E136B15D}" dt="2025-03-02T18:29:37.942" v="444" actId="47"/>
          <pc:sldLayoutMkLst>
            <pc:docMk/>
            <pc:sldMasterMk cId="2973160083" sldId="2147483682"/>
            <pc:sldLayoutMk cId="694558962" sldId="2147483732"/>
          </pc:sldLayoutMkLst>
        </pc:sldLayoutChg>
        <pc:sldLayoutChg chg="del">
          <pc:chgData name="Mitchell, Angela" userId="e0c923f4-e39a-468f-b37b-69737a3ad760" providerId="ADAL" clId="{41BB0EFC-5EE6-4C65-805D-49F5E136B15D}" dt="2025-03-02T18:29:30.574" v="437" actId="47"/>
          <pc:sldLayoutMkLst>
            <pc:docMk/>
            <pc:sldMasterMk cId="2973160083" sldId="2147483682"/>
            <pc:sldLayoutMk cId="2732169574" sldId="2147483733"/>
          </pc:sldLayoutMkLst>
        </pc:sldLayoutChg>
      </pc:sldMaster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diagrams/_rels/data4.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42.png"/><Relationship Id="rId7" Type="http://schemas.openxmlformats.org/officeDocument/2006/relationships/image" Target="../media/image27.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45.svg"/><Relationship Id="rId5" Type="http://schemas.openxmlformats.org/officeDocument/2006/relationships/image" Target="../media/image44.png"/><Relationship Id="rId4" Type="http://schemas.openxmlformats.org/officeDocument/2006/relationships/image" Target="../media/image43.svg"/></Relationships>
</file>

<file path=ppt/diagrams/_rels/data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image" Target="../media/image46.png"/></Relationships>
</file>

<file path=ppt/diagrams/_rels/data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svg"/><Relationship Id="rId1" Type="http://schemas.openxmlformats.org/officeDocument/2006/relationships/image" Target="../media/image49.png"/><Relationship Id="rId4" Type="http://schemas.openxmlformats.org/officeDocument/2006/relationships/image" Target="../media/image52.svg"/></Relationships>
</file>

<file path=ppt/diagrams/_rels/drawing1.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diagrams/_rels/drawing4.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42.png"/><Relationship Id="rId7" Type="http://schemas.openxmlformats.org/officeDocument/2006/relationships/image" Target="../media/image27.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45.svg"/><Relationship Id="rId5" Type="http://schemas.openxmlformats.org/officeDocument/2006/relationships/image" Target="../media/image44.png"/><Relationship Id="rId4" Type="http://schemas.openxmlformats.org/officeDocument/2006/relationships/image" Target="../media/image43.svg"/></Relationships>
</file>

<file path=ppt/diagrams/_rels/drawing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image" Target="../media/image46.png"/></Relationships>
</file>

<file path=ppt/diagrams/_rels/drawing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svg"/><Relationship Id="rId1" Type="http://schemas.openxmlformats.org/officeDocument/2006/relationships/image" Target="../media/image49.png"/><Relationship Id="rId4" Type="http://schemas.openxmlformats.org/officeDocument/2006/relationships/image" Target="../media/image52.sv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959FEB-EE4D-4FCA-8F5F-F7850B4F13F3}" type="doc">
      <dgm:prSet loTypeId="urn:microsoft.com/office/officeart/2018/2/layout/IconCircleList" loCatId="icon" qsTypeId="urn:microsoft.com/office/officeart/2005/8/quickstyle/simple1" qsCatId="simple" csTypeId="urn:microsoft.com/office/officeart/2005/8/colors/accent3_2" csCatId="accent3" phldr="1"/>
      <dgm:spPr/>
      <dgm:t>
        <a:bodyPr/>
        <a:lstStyle/>
        <a:p>
          <a:endParaRPr lang="en-US"/>
        </a:p>
      </dgm:t>
    </dgm:pt>
    <dgm:pt modelId="{D26B309E-AEAB-4268-A2E4-0EC0C4C2A476}">
      <dgm:prSet custT="1"/>
      <dgm:spPr/>
      <dgm:t>
        <a:bodyPr/>
        <a:lstStyle/>
        <a:p>
          <a:r>
            <a:rPr lang="en-US" sz="1800"/>
            <a:t>This is a meeting of the GO Team. Only members of the team may participate in the discussion. Any members of the public present are here to quietly observe.</a:t>
          </a:r>
        </a:p>
      </dgm:t>
    </dgm:pt>
    <dgm:pt modelId="{97CCCD55-4DC9-4475-8AC4-2ACB6C39794C}" type="parTrans" cxnId="{5077397C-4F1D-4DFA-A655-15891B2AA0CF}">
      <dgm:prSet/>
      <dgm:spPr/>
      <dgm:t>
        <a:bodyPr/>
        <a:lstStyle/>
        <a:p>
          <a:endParaRPr lang="en-US"/>
        </a:p>
      </dgm:t>
    </dgm:pt>
    <dgm:pt modelId="{CEF3B548-B039-46EC-B236-B5691DE37733}" type="sibTrans" cxnId="{5077397C-4F1D-4DFA-A655-15891B2AA0CF}">
      <dgm:prSet/>
      <dgm:spPr/>
      <dgm:t>
        <a:bodyPr/>
        <a:lstStyle/>
        <a:p>
          <a:endParaRPr lang="en-US"/>
        </a:p>
      </dgm:t>
    </dgm:pt>
    <dgm:pt modelId="{7DD6C1CE-29D5-40DC-B711-360B65CAE77D}">
      <dgm:prSet custT="1"/>
      <dgm:spPr/>
      <dgm:t>
        <a:bodyPr/>
        <a:lstStyle/>
        <a:p>
          <a:r>
            <a:rPr lang="en-US" sz="1800"/>
            <a:t>We will follow the agenda as noticed to the public and stay on task.</a:t>
          </a:r>
        </a:p>
      </dgm:t>
    </dgm:pt>
    <dgm:pt modelId="{3C10534F-68C2-48BE-9461-1FDF821FC644}" type="parTrans" cxnId="{9AE8A807-7A2A-49C8-AB77-668E607F6CE0}">
      <dgm:prSet/>
      <dgm:spPr/>
      <dgm:t>
        <a:bodyPr/>
        <a:lstStyle/>
        <a:p>
          <a:endParaRPr lang="en-US"/>
        </a:p>
      </dgm:t>
    </dgm:pt>
    <dgm:pt modelId="{6BB47D55-4B12-4F41-BE98-EA0828C5E5EB}" type="sibTrans" cxnId="{9AE8A807-7A2A-49C8-AB77-668E607F6CE0}">
      <dgm:prSet/>
      <dgm:spPr/>
      <dgm:t>
        <a:bodyPr/>
        <a:lstStyle/>
        <a:p>
          <a:endParaRPr lang="en-US"/>
        </a:p>
      </dgm:t>
    </dgm:pt>
    <dgm:pt modelId="{863A37DD-BDF3-44D3-B467-6A712BCCDBAC}">
      <dgm:prSet custT="1"/>
      <dgm:spPr/>
      <dgm:t>
        <a:bodyPr/>
        <a:lstStyle/>
        <a:p>
          <a:r>
            <a:rPr lang="en-US" sz="1800"/>
            <a:t>We invite and welcome contributions of every member and listen to each other.</a:t>
          </a:r>
        </a:p>
      </dgm:t>
    </dgm:pt>
    <dgm:pt modelId="{6EB986A6-F286-4EB2-A9CB-9F0704E54B24}" type="parTrans" cxnId="{00B422FF-9467-426F-B802-B2BEC8ADA322}">
      <dgm:prSet/>
      <dgm:spPr/>
      <dgm:t>
        <a:bodyPr/>
        <a:lstStyle/>
        <a:p>
          <a:endParaRPr lang="en-US"/>
        </a:p>
      </dgm:t>
    </dgm:pt>
    <dgm:pt modelId="{4B14F3DA-92D8-4BDF-9ABF-361BC54A0CC1}" type="sibTrans" cxnId="{00B422FF-9467-426F-B802-B2BEC8ADA322}">
      <dgm:prSet/>
      <dgm:spPr/>
      <dgm:t>
        <a:bodyPr/>
        <a:lstStyle/>
        <a:p>
          <a:endParaRPr lang="en-US"/>
        </a:p>
      </dgm:t>
    </dgm:pt>
    <dgm:pt modelId="{A3182728-987D-4847-8C07-864C796CC678}">
      <dgm:prSet custT="1"/>
      <dgm:spPr/>
      <dgm:t>
        <a:bodyPr/>
        <a:lstStyle/>
        <a:p>
          <a:r>
            <a:rPr lang="en-US" sz="1800"/>
            <a:t>We will respect all ideas and assume good intentions.</a:t>
          </a:r>
        </a:p>
      </dgm:t>
    </dgm:pt>
    <dgm:pt modelId="{2FBFE05F-FED7-406D-8467-4C07EC2A97FF}" type="parTrans" cxnId="{DC42416E-EC88-4BD2-9EDF-10E3C318426D}">
      <dgm:prSet/>
      <dgm:spPr/>
      <dgm:t>
        <a:bodyPr/>
        <a:lstStyle/>
        <a:p>
          <a:endParaRPr lang="en-US"/>
        </a:p>
      </dgm:t>
    </dgm:pt>
    <dgm:pt modelId="{EEECD729-C8DC-46F4-9B3B-852593370E49}" type="sibTrans" cxnId="{DC42416E-EC88-4BD2-9EDF-10E3C318426D}">
      <dgm:prSet/>
      <dgm:spPr/>
      <dgm:t>
        <a:bodyPr/>
        <a:lstStyle/>
        <a:p>
          <a:endParaRPr lang="en-US"/>
        </a:p>
      </dgm:t>
    </dgm:pt>
    <dgm:pt modelId="{70A8527B-39AD-4836-9172-1A0BA6FA94B3}" type="pres">
      <dgm:prSet presAssocID="{7B959FEB-EE4D-4FCA-8F5F-F7850B4F13F3}" presName="root" presStyleCnt="0">
        <dgm:presLayoutVars>
          <dgm:dir/>
          <dgm:resizeHandles val="exact"/>
        </dgm:presLayoutVars>
      </dgm:prSet>
      <dgm:spPr/>
    </dgm:pt>
    <dgm:pt modelId="{F94F9C98-1FD5-4DAD-9EAA-D98FAECC8EE8}" type="pres">
      <dgm:prSet presAssocID="{7B959FEB-EE4D-4FCA-8F5F-F7850B4F13F3}" presName="container" presStyleCnt="0">
        <dgm:presLayoutVars>
          <dgm:dir/>
          <dgm:resizeHandles val="exact"/>
        </dgm:presLayoutVars>
      </dgm:prSet>
      <dgm:spPr/>
    </dgm:pt>
    <dgm:pt modelId="{71B43475-19B5-47EC-B409-DC95722AF458}" type="pres">
      <dgm:prSet presAssocID="{D26B309E-AEAB-4268-A2E4-0EC0C4C2A476}" presName="compNode" presStyleCnt="0"/>
      <dgm:spPr/>
    </dgm:pt>
    <dgm:pt modelId="{EE362BB8-72CB-486D-B793-0C482E7D2890}" type="pres">
      <dgm:prSet presAssocID="{D26B309E-AEAB-4268-A2E4-0EC0C4C2A476}" presName="iconBgRect" presStyleLbl="bgShp" presStyleIdx="0" presStyleCnt="4"/>
      <dgm:spPr/>
    </dgm:pt>
    <dgm:pt modelId="{D62EF4FD-7847-4904-9B36-21C671059A2D}" type="pres">
      <dgm:prSet presAssocID="{D26B309E-AEAB-4268-A2E4-0EC0C4C2A476}"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eeting"/>
        </a:ext>
      </dgm:extLst>
    </dgm:pt>
    <dgm:pt modelId="{00764B74-76D5-40AA-971B-ED1CBD4ADB55}" type="pres">
      <dgm:prSet presAssocID="{D26B309E-AEAB-4268-A2E4-0EC0C4C2A476}" presName="spaceRect" presStyleCnt="0"/>
      <dgm:spPr/>
    </dgm:pt>
    <dgm:pt modelId="{ABCA396E-E04C-4519-B10B-DF3C9313FCC7}" type="pres">
      <dgm:prSet presAssocID="{D26B309E-AEAB-4268-A2E4-0EC0C4C2A476}" presName="textRect" presStyleLbl="revTx" presStyleIdx="0" presStyleCnt="4">
        <dgm:presLayoutVars>
          <dgm:chMax val="1"/>
          <dgm:chPref val="1"/>
        </dgm:presLayoutVars>
      </dgm:prSet>
      <dgm:spPr/>
    </dgm:pt>
    <dgm:pt modelId="{7938581F-6439-4D6D-B468-D3CC9DDD9CFD}" type="pres">
      <dgm:prSet presAssocID="{CEF3B548-B039-46EC-B236-B5691DE37733}" presName="sibTrans" presStyleLbl="sibTrans2D1" presStyleIdx="0" presStyleCnt="0"/>
      <dgm:spPr/>
    </dgm:pt>
    <dgm:pt modelId="{41501DE5-BDAE-4FC1-B7BB-048C7CEC0CA8}" type="pres">
      <dgm:prSet presAssocID="{7DD6C1CE-29D5-40DC-B711-360B65CAE77D}" presName="compNode" presStyleCnt="0"/>
      <dgm:spPr/>
    </dgm:pt>
    <dgm:pt modelId="{63A3B17D-07DC-456E-A05A-49DCCB953724}" type="pres">
      <dgm:prSet presAssocID="{7DD6C1CE-29D5-40DC-B711-360B65CAE77D}" presName="iconBgRect" presStyleLbl="bgShp" presStyleIdx="1" presStyleCnt="4"/>
      <dgm:spPr/>
    </dgm:pt>
    <dgm:pt modelId="{A367B602-F2F0-4A95-9FAE-6B2DD3492908}" type="pres">
      <dgm:prSet presAssocID="{7DD6C1CE-29D5-40DC-B711-360B65CAE77D}"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 List"/>
        </a:ext>
      </dgm:extLst>
    </dgm:pt>
    <dgm:pt modelId="{3522139F-0266-49AA-8ADD-A5E75C5941EE}" type="pres">
      <dgm:prSet presAssocID="{7DD6C1CE-29D5-40DC-B711-360B65CAE77D}" presName="spaceRect" presStyleCnt="0"/>
      <dgm:spPr/>
    </dgm:pt>
    <dgm:pt modelId="{FC176035-F09B-4751-AAAE-823C8D24E8CB}" type="pres">
      <dgm:prSet presAssocID="{7DD6C1CE-29D5-40DC-B711-360B65CAE77D}" presName="textRect" presStyleLbl="revTx" presStyleIdx="1" presStyleCnt="4">
        <dgm:presLayoutVars>
          <dgm:chMax val="1"/>
          <dgm:chPref val="1"/>
        </dgm:presLayoutVars>
      </dgm:prSet>
      <dgm:spPr/>
    </dgm:pt>
    <dgm:pt modelId="{C0B151B5-EE33-4A8C-9CFF-658AA0F594C6}" type="pres">
      <dgm:prSet presAssocID="{6BB47D55-4B12-4F41-BE98-EA0828C5E5EB}" presName="sibTrans" presStyleLbl="sibTrans2D1" presStyleIdx="0" presStyleCnt="0"/>
      <dgm:spPr/>
    </dgm:pt>
    <dgm:pt modelId="{BB6F7907-B788-4A3F-9860-F3EE47A693E7}" type="pres">
      <dgm:prSet presAssocID="{863A37DD-BDF3-44D3-B467-6A712BCCDBAC}" presName="compNode" presStyleCnt="0"/>
      <dgm:spPr/>
    </dgm:pt>
    <dgm:pt modelId="{32B9B227-73A0-472B-98B4-51AA6536D03A}" type="pres">
      <dgm:prSet presAssocID="{863A37DD-BDF3-44D3-B467-6A712BCCDBAC}" presName="iconBgRect" presStyleLbl="bgShp" presStyleIdx="2" presStyleCnt="4"/>
      <dgm:spPr/>
    </dgm:pt>
    <dgm:pt modelId="{6DF6E84F-AE0C-4314-BA55-899A894716E3}" type="pres">
      <dgm:prSet presAssocID="{863A37DD-BDF3-44D3-B467-6A712BCCDBAC}"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ign Language"/>
        </a:ext>
      </dgm:extLst>
    </dgm:pt>
    <dgm:pt modelId="{7EB43B9B-4AF8-414B-936F-D4EE3D2F736D}" type="pres">
      <dgm:prSet presAssocID="{863A37DD-BDF3-44D3-B467-6A712BCCDBAC}" presName="spaceRect" presStyleCnt="0"/>
      <dgm:spPr/>
    </dgm:pt>
    <dgm:pt modelId="{3BE9BED8-71C1-475B-BE41-AB098AC6B60A}" type="pres">
      <dgm:prSet presAssocID="{863A37DD-BDF3-44D3-B467-6A712BCCDBAC}" presName="textRect" presStyleLbl="revTx" presStyleIdx="2" presStyleCnt="4">
        <dgm:presLayoutVars>
          <dgm:chMax val="1"/>
          <dgm:chPref val="1"/>
        </dgm:presLayoutVars>
      </dgm:prSet>
      <dgm:spPr/>
    </dgm:pt>
    <dgm:pt modelId="{9DA41DBB-897B-4E29-83F5-39F6BE8FB510}" type="pres">
      <dgm:prSet presAssocID="{4B14F3DA-92D8-4BDF-9ABF-361BC54A0CC1}" presName="sibTrans" presStyleLbl="sibTrans2D1" presStyleIdx="0" presStyleCnt="0"/>
      <dgm:spPr/>
    </dgm:pt>
    <dgm:pt modelId="{E93EB936-CD7B-4464-80F4-50E6FE1DFC84}" type="pres">
      <dgm:prSet presAssocID="{A3182728-987D-4847-8C07-864C796CC678}" presName="compNode" presStyleCnt="0"/>
      <dgm:spPr/>
    </dgm:pt>
    <dgm:pt modelId="{8F7ACF33-3DCE-4048-B76C-1F6B05F28B28}" type="pres">
      <dgm:prSet presAssocID="{A3182728-987D-4847-8C07-864C796CC678}" presName="iconBgRect" presStyleLbl="bgShp" presStyleIdx="3" presStyleCnt="4"/>
      <dgm:spPr/>
    </dgm:pt>
    <dgm:pt modelId="{951A56BD-FD15-45C4-BC35-495751397719}" type="pres">
      <dgm:prSet presAssocID="{A3182728-987D-4847-8C07-864C796CC678}"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ead with Gears"/>
        </a:ext>
      </dgm:extLst>
    </dgm:pt>
    <dgm:pt modelId="{C9646242-D9BA-49FC-AA95-7DB6DC230D1E}" type="pres">
      <dgm:prSet presAssocID="{A3182728-987D-4847-8C07-864C796CC678}" presName="spaceRect" presStyleCnt="0"/>
      <dgm:spPr/>
    </dgm:pt>
    <dgm:pt modelId="{6CD278E0-F036-48DE-9F7D-8FD4FAE2C424}" type="pres">
      <dgm:prSet presAssocID="{A3182728-987D-4847-8C07-864C796CC678}" presName="textRect" presStyleLbl="revTx" presStyleIdx="3" presStyleCnt="4">
        <dgm:presLayoutVars>
          <dgm:chMax val="1"/>
          <dgm:chPref val="1"/>
        </dgm:presLayoutVars>
      </dgm:prSet>
      <dgm:spPr/>
    </dgm:pt>
  </dgm:ptLst>
  <dgm:cxnLst>
    <dgm:cxn modelId="{9AE8A807-7A2A-49C8-AB77-668E607F6CE0}" srcId="{7B959FEB-EE4D-4FCA-8F5F-F7850B4F13F3}" destId="{7DD6C1CE-29D5-40DC-B711-360B65CAE77D}" srcOrd="1" destOrd="0" parTransId="{3C10534F-68C2-48BE-9461-1FDF821FC644}" sibTransId="{6BB47D55-4B12-4F41-BE98-EA0828C5E5EB}"/>
    <dgm:cxn modelId="{5E8D8A0C-CE97-48CD-9093-930BE12735AD}" type="presOf" srcId="{6BB47D55-4B12-4F41-BE98-EA0828C5E5EB}" destId="{C0B151B5-EE33-4A8C-9CFF-658AA0F594C6}" srcOrd="0" destOrd="0" presId="urn:microsoft.com/office/officeart/2018/2/layout/IconCircleList"/>
    <dgm:cxn modelId="{40ACF242-0D0D-4614-9949-71BE272F7B9B}" type="presOf" srcId="{D26B309E-AEAB-4268-A2E4-0EC0C4C2A476}" destId="{ABCA396E-E04C-4519-B10B-DF3C9313FCC7}" srcOrd="0" destOrd="0" presId="urn:microsoft.com/office/officeart/2018/2/layout/IconCircleList"/>
    <dgm:cxn modelId="{DC42416E-EC88-4BD2-9EDF-10E3C318426D}" srcId="{7B959FEB-EE4D-4FCA-8F5F-F7850B4F13F3}" destId="{A3182728-987D-4847-8C07-864C796CC678}" srcOrd="3" destOrd="0" parTransId="{2FBFE05F-FED7-406D-8467-4C07EC2A97FF}" sibTransId="{EEECD729-C8DC-46F4-9B3B-852593370E49}"/>
    <dgm:cxn modelId="{D2A0105A-033A-4D72-ADA2-3B675DE50621}" type="presOf" srcId="{4B14F3DA-92D8-4BDF-9ABF-361BC54A0CC1}" destId="{9DA41DBB-897B-4E29-83F5-39F6BE8FB510}" srcOrd="0" destOrd="0" presId="urn:microsoft.com/office/officeart/2018/2/layout/IconCircleList"/>
    <dgm:cxn modelId="{5077397C-4F1D-4DFA-A655-15891B2AA0CF}" srcId="{7B959FEB-EE4D-4FCA-8F5F-F7850B4F13F3}" destId="{D26B309E-AEAB-4268-A2E4-0EC0C4C2A476}" srcOrd="0" destOrd="0" parTransId="{97CCCD55-4DC9-4475-8AC4-2ACB6C39794C}" sibTransId="{CEF3B548-B039-46EC-B236-B5691DE37733}"/>
    <dgm:cxn modelId="{99F22B7F-F645-45AC-AABF-592DD8AC9BAB}" type="presOf" srcId="{7B959FEB-EE4D-4FCA-8F5F-F7850B4F13F3}" destId="{70A8527B-39AD-4836-9172-1A0BA6FA94B3}" srcOrd="0" destOrd="0" presId="urn:microsoft.com/office/officeart/2018/2/layout/IconCircleList"/>
    <dgm:cxn modelId="{5933B680-509C-4A2D-9435-CF96ED3FCDE9}" type="presOf" srcId="{CEF3B548-B039-46EC-B236-B5691DE37733}" destId="{7938581F-6439-4D6D-B468-D3CC9DDD9CFD}" srcOrd="0" destOrd="0" presId="urn:microsoft.com/office/officeart/2018/2/layout/IconCircleList"/>
    <dgm:cxn modelId="{8B7F5ABD-CA78-4694-8405-FBF7DDCF684B}" type="presOf" srcId="{7DD6C1CE-29D5-40DC-B711-360B65CAE77D}" destId="{FC176035-F09B-4751-AAAE-823C8D24E8CB}" srcOrd="0" destOrd="0" presId="urn:microsoft.com/office/officeart/2018/2/layout/IconCircleList"/>
    <dgm:cxn modelId="{2ABEB7E2-D3AB-4F51-9E7D-F804B823A772}" type="presOf" srcId="{863A37DD-BDF3-44D3-B467-6A712BCCDBAC}" destId="{3BE9BED8-71C1-475B-BE41-AB098AC6B60A}" srcOrd="0" destOrd="0" presId="urn:microsoft.com/office/officeart/2018/2/layout/IconCircleList"/>
    <dgm:cxn modelId="{3AE45CFE-CF48-468B-BFBD-3D70A8059111}" type="presOf" srcId="{A3182728-987D-4847-8C07-864C796CC678}" destId="{6CD278E0-F036-48DE-9F7D-8FD4FAE2C424}" srcOrd="0" destOrd="0" presId="urn:microsoft.com/office/officeart/2018/2/layout/IconCircleList"/>
    <dgm:cxn modelId="{00B422FF-9467-426F-B802-B2BEC8ADA322}" srcId="{7B959FEB-EE4D-4FCA-8F5F-F7850B4F13F3}" destId="{863A37DD-BDF3-44D3-B467-6A712BCCDBAC}" srcOrd="2" destOrd="0" parTransId="{6EB986A6-F286-4EB2-A9CB-9F0704E54B24}" sibTransId="{4B14F3DA-92D8-4BDF-9ABF-361BC54A0CC1}"/>
    <dgm:cxn modelId="{5052D55C-CB95-4CAE-8BB8-FE7DD010D2C1}" type="presParOf" srcId="{70A8527B-39AD-4836-9172-1A0BA6FA94B3}" destId="{F94F9C98-1FD5-4DAD-9EAA-D98FAECC8EE8}" srcOrd="0" destOrd="0" presId="urn:microsoft.com/office/officeart/2018/2/layout/IconCircleList"/>
    <dgm:cxn modelId="{EB6AB125-A16D-4564-86EE-006072AC3CD6}" type="presParOf" srcId="{F94F9C98-1FD5-4DAD-9EAA-D98FAECC8EE8}" destId="{71B43475-19B5-47EC-B409-DC95722AF458}" srcOrd="0" destOrd="0" presId="urn:microsoft.com/office/officeart/2018/2/layout/IconCircleList"/>
    <dgm:cxn modelId="{C028D959-EF74-426F-AC9D-0CEE920A5289}" type="presParOf" srcId="{71B43475-19B5-47EC-B409-DC95722AF458}" destId="{EE362BB8-72CB-486D-B793-0C482E7D2890}" srcOrd="0" destOrd="0" presId="urn:microsoft.com/office/officeart/2018/2/layout/IconCircleList"/>
    <dgm:cxn modelId="{279A67B1-2AFC-4A7D-A17E-566050E0D432}" type="presParOf" srcId="{71B43475-19B5-47EC-B409-DC95722AF458}" destId="{D62EF4FD-7847-4904-9B36-21C671059A2D}" srcOrd="1" destOrd="0" presId="urn:microsoft.com/office/officeart/2018/2/layout/IconCircleList"/>
    <dgm:cxn modelId="{53331AA3-DF22-4C19-9B03-271A87C76F1F}" type="presParOf" srcId="{71B43475-19B5-47EC-B409-DC95722AF458}" destId="{00764B74-76D5-40AA-971B-ED1CBD4ADB55}" srcOrd="2" destOrd="0" presId="urn:microsoft.com/office/officeart/2018/2/layout/IconCircleList"/>
    <dgm:cxn modelId="{1C5FE238-485F-47D5-BAD6-923E5C55A89E}" type="presParOf" srcId="{71B43475-19B5-47EC-B409-DC95722AF458}" destId="{ABCA396E-E04C-4519-B10B-DF3C9313FCC7}" srcOrd="3" destOrd="0" presId="urn:microsoft.com/office/officeart/2018/2/layout/IconCircleList"/>
    <dgm:cxn modelId="{D9ADB6DC-C5D1-49E7-85BD-B515482EBE22}" type="presParOf" srcId="{F94F9C98-1FD5-4DAD-9EAA-D98FAECC8EE8}" destId="{7938581F-6439-4D6D-B468-D3CC9DDD9CFD}" srcOrd="1" destOrd="0" presId="urn:microsoft.com/office/officeart/2018/2/layout/IconCircleList"/>
    <dgm:cxn modelId="{80AAEB9C-A8B2-4336-ADFC-288813B9C0F8}" type="presParOf" srcId="{F94F9C98-1FD5-4DAD-9EAA-D98FAECC8EE8}" destId="{41501DE5-BDAE-4FC1-B7BB-048C7CEC0CA8}" srcOrd="2" destOrd="0" presId="urn:microsoft.com/office/officeart/2018/2/layout/IconCircleList"/>
    <dgm:cxn modelId="{73E5E222-3445-4116-B186-6286BD9859FF}" type="presParOf" srcId="{41501DE5-BDAE-4FC1-B7BB-048C7CEC0CA8}" destId="{63A3B17D-07DC-456E-A05A-49DCCB953724}" srcOrd="0" destOrd="0" presId="urn:microsoft.com/office/officeart/2018/2/layout/IconCircleList"/>
    <dgm:cxn modelId="{82920481-9873-485E-B219-632D932B07B4}" type="presParOf" srcId="{41501DE5-BDAE-4FC1-B7BB-048C7CEC0CA8}" destId="{A367B602-F2F0-4A95-9FAE-6B2DD3492908}" srcOrd="1" destOrd="0" presId="urn:microsoft.com/office/officeart/2018/2/layout/IconCircleList"/>
    <dgm:cxn modelId="{AE03DB82-ABE0-453A-92C8-9F644A5356F0}" type="presParOf" srcId="{41501DE5-BDAE-4FC1-B7BB-048C7CEC0CA8}" destId="{3522139F-0266-49AA-8ADD-A5E75C5941EE}" srcOrd="2" destOrd="0" presId="urn:microsoft.com/office/officeart/2018/2/layout/IconCircleList"/>
    <dgm:cxn modelId="{C7B0A748-6F4A-47B9-827F-96E1DA0BEBCA}" type="presParOf" srcId="{41501DE5-BDAE-4FC1-B7BB-048C7CEC0CA8}" destId="{FC176035-F09B-4751-AAAE-823C8D24E8CB}" srcOrd="3" destOrd="0" presId="urn:microsoft.com/office/officeart/2018/2/layout/IconCircleList"/>
    <dgm:cxn modelId="{D8198D61-EB85-447B-BD49-BB1EA344CC98}" type="presParOf" srcId="{F94F9C98-1FD5-4DAD-9EAA-D98FAECC8EE8}" destId="{C0B151B5-EE33-4A8C-9CFF-658AA0F594C6}" srcOrd="3" destOrd="0" presId="urn:microsoft.com/office/officeart/2018/2/layout/IconCircleList"/>
    <dgm:cxn modelId="{776200DA-3490-4E7E-BEFA-E5D8EEBE5734}" type="presParOf" srcId="{F94F9C98-1FD5-4DAD-9EAA-D98FAECC8EE8}" destId="{BB6F7907-B788-4A3F-9860-F3EE47A693E7}" srcOrd="4" destOrd="0" presId="urn:microsoft.com/office/officeart/2018/2/layout/IconCircleList"/>
    <dgm:cxn modelId="{71D3867F-F889-44B3-BFC5-D9A414E4A6CE}" type="presParOf" srcId="{BB6F7907-B788-4A3F-9860-F3EE47A693E7}" destId="{32B9B227-73A0-472B-98B4-51AA6536D03A}" srcOrd="0" destOrd="0" presId="urn:microsoft.com/office/officeart/2018/2/layout/IconCircleList"/>
    <dgm:cxn modelId="{07C343D1-22BA-4A6E-8090-20B5D2A9794B}" type="presParOf" srcId="{BB6F7907-B788-4A3F-9860-F3EE47A693E7}" destId="{6DF6E84F-AE0C-4314-BA55-899A894716E3}" srcOrd="1" destOrd="0" presId="urn:microsoft.com/office/officeart/2018/2/layout/IconCircleList"/>
    <dgm:cxn modelId="{6C0BD8ED-9DF6-4DA8-AF5E-B04A70843D16}" type="presParOf" srcId="{BB6F7907-B788-4A3F-9860-F3EE47A693E7}" destId="{7EB43B9B-4AF8-414B-936F-D4EE3D2F736D}" srcOrd="2" destOrd="0" presId="urn:microsoft.com/office/officeart/2018/2/layout/IconCircleList"/>
    <dgm:cxn modelId="{356438D4-DBB4-42FB-A656-DECE93EB8B19}" type="presParOf" srcId="{BB6F7907-B788-4A3F-9860-F3EE47A693E7}" destId="{3BE9BED8-71C1-475B-BE41-AB098AC6B60A}" srcOrd="3" destOrd="0" presId="urn:microsoft.com/office/officeart/2018/2/layout/IconCircleList"/>
    <dgm:cxn modelId="{31878D31-5908-48B1-8593-FD0D04B769F9}" type="presParOf" srcId="{F94F9C98-1FD5-4DAD-9EAA-D98FAECC8EE8}" destId="{9DA41DBB-897B-4E29-83F5-39F6BE8FB510}" srcOrd="5" destOrd="0" presId="urn:microsoft.com/office/officeart/2018/2/layout/IconCircleList"/>
    <dgm:cxn modelId="{D3C7E8E4-ED16-4340-A572-35421C4C4DBA}" type="presParOf" srcId="{F94F9C98-1FD5-4DAD-9EAA-D98FAECC8EE8}" destId="{E93EB936-CD7B-4464-80F4-50E6FE1DFC84}" srcOrd="6" destOrd="0" presId="urn:microsoft.com/office/officeart/2018/2/layout/IconCircleList"/>
    <dgm:cxn modelId="{D2985A1A-DBD0-4252-A941-6FCC363DAE5D}" type="presParOf" srcId="{E93EB936-CD7B-4464-80F4-50E6FE1DFC84}" destId="{8F7ACF33-3DCE-4048-B76C-1F6B05F28B28}" srcOrd="0" destOrd="0" presId="urn:microsoft.com/office/officeart/2018/2/layout/IconCircleList"/>
    <dgm:cxn modelId="{3CEDFFF4-C198-491B-A7FF-2EE39AE18308}" type="presParOf" srcId="{E93EB936-CD7B-4464-80F4-50E6FE1DFC84}" destId="{951A56BD-FD15-45C4-BC35-495751397719}" srcOrd="1" destOrd="0" presId="urn:microsoft.com/office/officeart/2018/2/layout/IconCircleList"/>
    <dgm:cxn modelId="{FDB7424F-DAF0-470A-BD15-B9D1E74EEF57}" type="presParOf" srcId="{E93EB936-CD7B-4464-80F4-50E6FE1DFC84}" destId="{C9646242-D9BA-49FC-AA95-7DB6DC230D1E}" srcOrd="2" destOrd="0" presId="urn:microsoft.com/office/officeart/2018/2/layout/IconCircleList"/>
    <dgm:cxn modelId="{3E139823-E4B4-4995-9DDC-CEE4CAAFDA31}" type="presParOf" srcId="{E93EB936-CD7B-4464-80F4-50E6FE1DFC84}" destId="{6CD278E0-F036-48DE-9F7D-8FD4FAE2C424}"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622D11C-167D-442A-B670-C2D9056104A8}" type="doc">
      <dgm:prSet loTypeId="urn:microsoft.com/office/officeart/2009/3/layout/StepUpProcess" loCatId="process" qsTypeId="urn:microsoft.com/office/officeart/2005/8/quickstyle/simple2" qsCatId="simple" csTypeId="urn:microsoft.com/office/officeart/2005/8/colors/accent2_3" csCatId="accent2" phldr="1"/>
      <dgm:spPr/>
    </dgm:pt>
    <dgm:pt modelId="{CBFAD42E-BC13-4677-A698-C8417C853277}">
      <dgm:prSet phldrT="[Text]" custT="1"/>
      <dgm:spPr>
        <a:xfrm>
          <a:off x="1539005" y="2461121"/>
          <a:ext cx="1150626" cy="1008591"/>
        </a:xfrm>
        <a:prstGeom prst="rect">
          <a:avLst/>
        </a:prstGeom>
        <a:noFill/>
        <a:ln>
          <a:noFill/>
        </a:ln>
        <a:effectLst/>
      </dgm:spPr>
      <dgm:t>
        <a:bodyPr/>
        <a:lstStyle/>
        <a:p>
          <a:pPr>
            <a:spcAft>
              <a:spcPct val="35000"/>
            </a:spcAft>
            <a:buNone/>
          </a:pPr>
          <a:r>
            <a:rPr lang="en-US" sz="1600" b="1">
              <a:solidFill>
                <a:sysClr val="windowText" lastClr="000000">
                  <a:hueOff val="0"/>
                  <a:satOff val="0"/>
                  <a:lumOff val="0"/>
                  <a:alphaOff val="0"/>
                </a:sysClr>
              </a:solidFill>
              <a:latin typeface="Tenorite"/>
              <a:ea typeface="+mn-ea"/>
              <a:cs typeface="+mn-cs"/>
            </a:rPr>
            <a:t>Step 2 </a:t>
          </a:r>
          <a:r>
            <a:rPr lang="en-US" sz="1400" b="0" u="sng">
              <a:solidFill>
                <a:sysClr val="windowText" lastClr="000000">
                  <a:hueOff val="0"/>
                  <a:satOff val="0"/>
                  <a:lumOff val="0"/>
                  <a:alphaOff val="0"/>
                </a:sysClr>
              </a:solidFill>
              <a:latin typeface="Tenorite"/>
              <a:ea typeface="+mn-ea"/>
              <a:cs typeface="+mn-cs"/>
            </a:rPr>
            <a:t>Pri</a:t>
          </a:r>
          <a:r>
            <a:rPr lang="en-US" sz="1400" u="sng">
              <a:solidFill>
                <a:sysClr val="windowText" lastClr="000000">
                  <a:hueOff val="0"/>
                  <a:satOff val="0"/>
                  <a:lumOff val="0"/>
                  <a:alphaOff val="0"/>
                </a:sysClr>
              </a:solidFill>
              <a:latin typeface="Tenorite"/>
              <a:ea typeface="+mn-ea"/>
              <a:cs typeface="+mn-cs"/>
            </a:rPr>
            <a:t>ncipals</a:t>
          </a:r>
          <a:r>
            <a:rPr lang="en-US" sz="1400">
              <a:solidFill>
                <a:sysClr val="windowText" lastClr="000000">
                  <a:hueOff val="0"/>
                  <a:satOff val="0"/>
                  <a:lumOff val="0"/>
                  <a:alphaOff val="0"/>
                </a:sysClr>
              </a:solidFill>
              <a:latin typeface="Tenorite"/>
              <a:ea typeface="+mn-ea"/>
              <a:cs typeface="+mn-cs"/>
            </a:rPr>
            <a:t> Workshop   FY </a:t>
          </a:r>
          <a:r>
            <a:rPr lang="en-US" sz="1400">
              <a:solidFill>
                <a:sysClr val="windowText" lastClr="000000">
                  <a:hueOff val="0"/>
                  <a:satOff val="0"/>
                  <a:lumOff val="0"/>
                  <a:alphaOff val="0"/>
                </a:sysClr>
              </a:solidFill>
              <a:latin typeface="Arial"/>
              <a:ea typeface="+mn-ea"/>
              <a:cs typeface="+mn-cs"/>
            </a:rPr>
            <a:t>26</a:t>
          </a:r>
          <a:r>
            <a:rPr lang="en-US" sz="1400">
              <a:solidFill>
                <a:sysClr val="windowText" lastClr="000000">
                  <a:hueOff val="0"/>
                  <a:satOff val="0"/>
                  <a:lumOff val="0"/>
                  <a:alphaOff val="0"/>
                </a:sysClr>
              </a:solidFill>
              <a:latin typeface="Tenorite"/>
              <a:ea typeface="+mn-ea"/>
              <a:cs typeface="+mn-cs"/>
            </a:rPr>
            <a:t> Budget</a:t>
          </a:r>
        </a:p>
        <a:p>
          <a:pPr>
            <a:spcAft>
              <a:spcPct val="35000"/>
            </a:spcAft>
            <a:buNone/>
          </a:pPr>
          <a:r>
            <a:rPr lang="en-US" sz="1200">
              <a:solidFill>
                <a:srgbClr val="FF0000"/>
              </a:solidFill>
              <a:latin typeface="Calibri"/>
              <a:ea typeface="+mn-ea"/>
              <a:cs typeface="Times New Roman"/>
            </a:rPr>
            <a:t>January 15</a:t>
          </a:r>
          <a:r>
            <a:rPr lang="en-US" sz="1200">
              <a:solidFill>
                <a:sysClr val="windowText" lastClr="000000">
                  <a:hueOff val="0"/>
                  <a:satOff val="0"/>
                  <a:lumOff val="0"/>
                  <a:alphaOff val="0"/>
                </a:sysClr>
              </a:solidFill>
              <a:latin typeface="Calibri"/>
              <a:ea typeface="+mn-ea"/>
              <a:cs typeface="Times New Roman"/>
            </a:rPr>
            <a:t> </a:t>
          </a:r>
          <a:r>
            <a:rPr lang="en-US" sz="1200" baseline="30000">
              <a:solidFill>
                <a:sysClr val="windowText" lastClr="000000">
                  <a:hueOff val="0"/>
                  <a:satOff val="0"/>
                  <a:lumOff val="0"/>
                  <a:alphaOff val="0"/>
                </a:sysClr>
              </a:solidFill>
              <a:latin typeface="Calibri"/>
              <a:ea typeface="+mn-ea"/>
              <a:cs typeface="Times New Roman"/>
            </a:rPr>
            <a:t> </a:t>
          </a:r>
          <a:endParaRPr lang="en-US" sz="1200">
            <a:solidFill>
              <a:sysClr val="windowText" lastClr="000000">
                <a:hueOff val="0"/>
                <a:satOff val="0"/>
                <a:lumOff val="0"/>
                <a:alphaOff val="0"/>
              </a:sysClr>
            </a:solidFill>
            <a:latin typeface="Calibri"/>
            <a:ea typeface="+mn-ea"/>
            <a:cs typeface="Times New Roman"/>
          </a:endParaRPr>
        </a:p>
      </dgm:t>
    </dgm:pt>
    <dgm:pt modelId="{3607CAB8-443E-4D12-94DD-94CB93172344}" type="parTrans" cxnId="{7782ACAD-5FAA-4E48-961E-E575494BDE88}">
      <dgm:prSet/>
      <dgm:spPr/>
      <dgm:t>
        <a:bodyPr/>
        <a:lstStyle/>
        <a:p>
          <a:endParaRPr lang="en-US"/>
        </a:p>
      </dgm:t>
    </dgm:pt>
    <dgm:pt modelId="{972FF622-4B2D-4CD6-BD1A-DCBE5152596B}" type="sibTrans" cxnId="{7782ACAD-5FAA-4E48-961E-E575494BDE88}">
      <dgm:prSet/>
      <dgm:spPr/>
      <dgm:t>
        <a:bodyPr/>
        <a:lstStyle/>
        <a:p>
          <a:endParaRPr lang="en-US"/>
        </a:p>
      </dgm:t>
    </dgm:pt>
    <dgm:pt modelId="{9BB649CE-74CD-4483-9383-CCF688F359CC}">
      <dgm:prSet phldrT="[Text]" custT="1"/>
      <dgm:spPr>
        <a:xfrm>
          <a:off x="4349050" y="1711539"/>
          <a:ext cx="1282937" cy="1137853"/>
        </a:xfrm>
        <a:prstGeom prst="rect">
          <a:avLst/>
        </a:prstGeom>
        <a:noFill/>
        <a:ln>
          <a:noFill/>
        </a:ln>
        <a:effectLst/>
      </dgm:spPr>
      <dgm:t>
        <a:bodyPr/>
        <a:lstStyle/>
        <a:p>
          <a:pPr rtl="0">
            <a:spcAft>
              <a:spcPct val="35000"/>
            </a:spcAft>
            <a:buNone/>
          </a:pPr>
          <a:r>
            <a:rPr lang="en-US" sz="1600" b="1">
              <a:solidFill>
                <a:sysClr val="windowText" lastClr="000000">
                  <a:hueOff val="0"/>
                  <a:satOff val="0"/>
                  <a:lumOff val="0"/>
                  <a:alphaOff val="0"/>
                </a:sysClr>
              </a:solidFill>
              <a:latin typeface="Tenorite"/>
              <a:ea typeface="+mn-ea"/>
              <a:cs typeface="+mn-cs"/>
            </a:rPr>
            <a:t>Step 4         </a:t>
          </a:r>
          <a:r>
            <a:rPr lang="en-US" sz="1400">
              <a:solidFill>
                <a:sysClr val="windowText" lastClr="000000">
                  <a:hueOff val="0"/>
                  <a:satOff val="0"/>
                  <a:lumOff val="0"/>
                  <a:alphaOff val="0"/>
                </a:sysClr>
              </a:solidFill>
              <a:latin typeface="Tenorite"/>
              <a:ea typeface="+mn-ea"/>
              <a:cs typeface="+mn-cs"/>
            </a:rPr>
            <a:t> </a:t>
          </a:r>
          <a:r>
            <a:rPr lang="en-US" sz="1400" u="sng">
              <a:solidFill>
                <a:sysClr val="windowText" lastClr="000000">
                  <a:hueOff val="0"/>
                  <a:satOff val="0"/>
                  <a:lumOff val="0"/>
                  <a:alphaOff val="0"/>
                </a:sysClr>
              </a:solidFill>
              <a:latin typeface="Tenorite"/>
              <a:ea typeface="+mn-ea"/>
              <a:cs typeface="+mn-cs"/>
            </a:rPr>
            <a:t>Principals</a:t>
          </a:r>
          <a:r>
            <a:rPr lang="en-US" sz="1400">
              <a:solidFill>
                <a:sysClr val="windowText" lastClr="000000">
                  <a:hueOff val="0"/>
                  <a:satOff val="0"/>
                  <a:lumOff val="0"/>
                  <a:alphaOff val="0"/>
                </a:sysClr>
              </a:solidFill>
              <a:latin typeface="Arial"/>
              <a:ea typeface="+mn-ea"/>
              <a:cs typeface="+mn-cs"/>
            </a:rPr>
            <a:t>    Cluster</a:t>
          </a:r>
          <a:r>
            <a:rPr lang="en-US" sz="1400">
              <a:solidFill>
                <a:sysClr val="windowText" lastClr="000000">
                  <a:hueOff val="0"/>
                  <a:satOff val="0"/>
                  <a:lumOff val="0"/>
                  <a:alphaOff val="0"/>
                </a:sysClr>
              </a:solidFill>
              <a:latin typeface="Tenorite"/>
              <a:ea typeface="+mn-ea"/>
              <a:cs typeface="+mn-cs"/>
            </a:rPr>
            <a:t> Supt. Discussions</a:t>
          </a:r>
          <a:endParaRPr lang="en-US" sz="1200" b="0" kern="1200">
            <a:solidFill>
              <a:sysClr val="windowText" lastClr="000000">
                <a:hueOff val="0"/>
                <a:satOff val="0"/>
                <a:lumOff val="0"/>
                <a:alphaOff val="0"/>
              </a:sysClr>
            </a:solidFill>
            <a:latin typeface="Times New Roman"/>
            <a:ea typeface="+mn-ea"/>
            <a:cs typeface="Times New Roman"/>
          </a:endParaRPr>
        </a:p>
      </dgm:t>
    </dgm:pt>
    <dgm:pt modelId="{637D4CDB-F178-4FDF-A411-3E5665E32BA7}" type="parTrans" cxnId="{CB60929E-05E0-4ABA-9631-BA5D2C827681}">
      <dgm:prSet/>
      <dgm:spPr/>
      <dgm:t>
        <a:bodyPr/>
        <a:lstStyle/>
        <a:p>
          <a:endParaRPr lang="en-US"/>
        </a:p>
      </dgm:t>
    </dgm:pt>
    <dgm:pt modelId="{FAEB3748-C727-4F1E-8F4D-E9B2C7C7BF69}" type="sibTrans" cxnId="{CB60929E-05E0-4ABA-9631-BA5D2C827681}">
      <dgm:prSet/>
      <dgm:spPr/>
      <dgm:t>
        <a:bodyPr/>
        <a:lstStyle/>
        <a:p>
          <a:endParaRPr lang="en-US"/>
        </a:p>
      </dgm:t>
    </dgm:pt>
    <dgm:pt modelId="{F8924C73-4D86-4725-8FB1-57E56105EE84}">
      <dgm:prSet phldrT="[Text]" custT="1"/>
      <dgm:spPr>
        <a:xfrm>
          <a:off x="130413" y="2809678"/>
          <a:ext cx="1150626" cy="1008591"/>
        </a:xfrm>
        <a:prstGeom prst="rect">
          <a:avLst/>
        </a:prstGeom>
        <a:noFill/>
        <a:ln>
          <a:noFill/>
        </a:ln>
        <a:effectLst/>
      </dgm:spPr>
      <dgm:t>
        <a:bodyPr/>
        <a:lstStyle/>
        <a:p>
          <a:pPr rtl="0">
            <a:buNone/>
          </a:pPr>
          <a:r>
            <a:rPr lang="en-US" sz="1600" b="1">
              <a:solidFill>
                <a:sysClr val="windowText" lastClr="000000">
                  <a:hueOff val="0"/>
                  <a:satOff val="0"/>
                  <a:lumOff val="0"/>
                  <a:alphaOff val="0"/>
                </a:sysClr>
              </a:solidFill>
              <a:latin typeface="Tenorite"/>
              <a:ea typeface="+mn-ea"/>
              <a:cs typeface="+mn-cs"/>
            </a:rPr>
            <a:t>Step 1                             </a:t>
          </a:r>
          <a:r>
            <a:rPr lang="en-US" sz="1400">
              <a:solidFill>
                <a:sysClr val="windowText" lastClr="000000">
                  <a:hueOff val="0"/>
                  <a:satOff val="0"/>
                  <a:lumOff val="0"/>
                  <a:alphaOff val="0"/>
                </a:sysClr>
              </a:solidFill>
              <a:latin typeface="Arial"/>
              <a:ea typeface="+mn-ea"/>
              <a:cs typeface="+mn-cs"/>
            </a:rPr>
            <a:t>Update</a:t>
          </a:r>
          <a:r>
            <a:rPr lang="en-US" sz="1400" b="0">
              <a:solidFill>
                <a:sysClr val="windowText" lastClr="000000">
                  <a:hueOff val="0"/>
                  <a:satOff val="0"/>
                  <a:lumOff val="0"/>
                  <a:alphaOff val="0"/>
                </a:sysClr>
              </a:solidFill>
              <a:latin typeface="Tenorite"/>
              <a:ea typeface="+mn-ea"/>
              <a:cs typeface="+mn-cs"/>
            </a:rPr>
            <a:t> </a:t>
          </a:r>
          <a:r>
            <a:rPr lang="en-US" sz="1400">
              <a:solidFill>
                <a:sysClr val="windowText" lastClr="000000">
                  <a:hueOff val="0"/>
                  <a:satOff val="0"/>
                  <a:lumOff val="0"/>
                  <a:alphaOff val="0"/>
                </a:sysClr>
              </a:solidFill>
              <a:latin typeface="Tenorite"/>
              <a:ea typeface="+mn-ea"/>
              <a:cs typeface="+mn-cs"/>
            </a:rPr>
            <a:t>Strategic Plan</a:t>
          </a:r>
          <a:r>
            <a:rPr lang="en-US" sz="1400">
              <a:solidFill>
                <a:sysClr val="windowText" lastClr="000000">
                  <a:hueOff val="0"/>
                  <a:satOff val="0"/>
                  <a:lumOff val="0"/>
                  <a:alphaOff val="0"/>
                </a:sysClr>
              </a:solidFill>
              <a:latin typeface="Arial"/>
              <a:ea typeface="+mn-ea"/>
              <a:cs typeface="+mn-cs"/>
            </a:rPr>
            <a:t> &amp; Rank Priorities</a:t>
          </a:r>
          <a:endParaRPr lang="en-US" sz="1400">
            <a:solidFill>
              <a:sysClr val="windowText" lastClr="000000">
                <a:hueOff val="0"/>
                <a:satOff val="0"/>
                <a:lumOff val="0"/>
                <a:alphaOff val="0"/>
              </a:sysClr>
            </a:solidFill>
            <a:latin typeface="Tenorite"/>
            <a:ea typeface="+mn-ea"/>
            <a:cs typeface="+mn-cs"/>
          </a:endParaRPr>
        </a:p>
      </dgm:t>
    </dgm:pt>
    <dgm:pt modelId="{1B894931-2724-420C-8A61-7C1E70BABCF8}" type="parTrans" cxnId="{85C7FFCE-9954-46A8-B2FC-659A90715629}">
      <dgm:prSet/>
      <dgm:spPr/>
      <dgm:t>
        <a:bodyPr/>
        <a:lstStyle/>
        <a:p>
          <a:endParaRPr lang="en-US"/>
        </a:p>
      </dgm:t>
    </dgm:pt>
    <dgm:pt modelId="{F73DC8A2-0FB7-4E4A-BE47-3082F4A8C365}" type="sibTrans" cxnId="{85C7FFCE-9954-46A8-B2FC-659A90715629}">
      <dgm:prSet/>
      <dgm:spPr/>
      <dgm:t>
        <a:bodyPr/>
        <a:lstStyle/>
        <a:p>
          <a:endParaRPr lang="en-US"/>
        </a:p>
      </dgm:t>
    </dgm:pt>
    <dgm:pt modelId="{6C3A5691-9935-4850-A7F8-C5616876CEF5}">
      <dgm:prSet phldrT="[Text]" custT="1"/>
      <dgm:spPr>
        <a:xfrm>
          <a:off x="8591602" y="611553"/>
          <a:ext cx="1311335" cy="1008591"/>
        </a:xfrm>
        <a:prstGeom prst="rect">
          <a:avLst/>
        </a:prstGeom>
        <a:noFill/>
        <a:ln>
          <a:noFill/>
        </a:ln>
        <a:effectLst/>
      </dgm:spPr>
      <dgm:t>
        <a:bodyPr/>
        <a:lstStyle/>
        <a:p>
          <a:pPr>
            <a:buNone/>
          </a:pPr>
          <a:r>
            <a:rPr lang="en-US" sz="1600" b="1" kern="1200">
              <a:solidFill>
                <a:sysClr val="windowText" lastClr="000000">
                  <a:hueOff val="0"/>
                  <a:satOff val="0"/>
                  <a:lumOff val="0"/>
                  <a:alphaOff val="0"/>
                </a:sysClr>
              </a:solidFill>
              <a:latin typeface="Tenorite"/>
              <a:ea typeface="+mn-ea"/>
              <a:cs typeface="+mn-cs"/>
            </a:rPr>
            <a:t>Step 7               </a:t>
          </a:r>
          <a:r>
            <a:rPr lang="en-US" sz="1400" b="0" u="sng" kern="1200">
              <a:solidFill>
                <a:sysClr val="windowText" lastClr="000000">
                  <a:hueOff val="0"/>
                  <a:satOff val="0"/>
                  <a:lumOff val="0"/>
                  <a:alphaOff val="0"/>
                </a:sysClr>
              </a:solidFill>
              <a:latin typeface="Tenorite"/>
              <a:ea typeface="+mn-ea"/>
              <a:cs typeface="+mn-cs"/>
            </a:rPr>
            <a:t>Principals</a:t>
          </a:r>
          <a:r>
            <a:rPr lang="en-US" sz="1600" b="1" kern="1200">
              <a:solidFill>
                <a:sysClr val="windowText" lastClr="000000">
                  <a:hueOff val="0"/>
                  <a:satOff val="0"/>
                  <a:lumOff val="0"/>
                  <a:alphaOff val="0"/>
                </a:sysClr>
              </a:solidFill>
              <a:latin typeface="Tenorite"/>
              <a:ea typeface="+mn-ea"/>
              <a:cs typeface="+mn-cs"/>
            </a:rPr>
            <a:t> </a:t>
          </a:r>
          <a:r>
            <a:rPr lang="en-US" sz="1400" b="0" kern="1200">
              <a:solidFill>
                <a:sysClr val="windowText" lastClr="000000">
                  <a:hueOff val="0"/>
                  <a:satOff val="0"/>
                  <a:lumOff val="0"/>
                  <a:alphaOff val="0"/>
                </a:sysClr>
              </a:solidFill>
              <a:latin typeface="Tenorite"/>
              <a:ea typeface="+mn-ea"/>
              <a:cs typeface="+mn-cs"/>
            </a:rPr>
            <a:t>HR Staffing Conferences Begin</a:t>
          </a:r>
          <a:endParaRPr lang="en-US" sz="1200" kern="1200">
            <a:solidFill>
              <a:sysClr val="windowText" lastClr="000000">
                <a:hueOff val="0"/>
                <a:satOff val="0"/>
                <a:lumOff val="0"/>
                <a:alphaOff val="0"/>
              </a:sysClr>
            </a:solidFill>
            <a:latin typeface="Calibri"/>
            <a:ea typeface="+mn-ea"/>
            <a:cs typeface="Times New Roman"/>
          </a:endParaRPr>
        </a:p>
        <a:p>
          <a:pPr rtl="0">
            <a:buNone/>
          </a:pPr>
          <a:r>
            <a:rPr lang="en-US" sz="1200" kern="1200">
              <a:solidFill>
                <a:srgbClr val="FF0000"/>
              </a:solidFill>
              <a:latin typeface="Calibri"/>
              <a:ea typeface="+mn-ea"/>
              <a:cs typeface="Times New Roman"/>
            </a:rPr>
            <a:t>Feb. 24-27  </a:t>
          </a:r>
          <a:r>
            <a:rPr lang="en-US" sz="1200" kern="1200">
              <a:solidFill>
                <a:sysClr val="windowText" lastClr="000000">
                  <a:hueOff val="0"/>
                  <a:satOff val="0"/>
                  <a:lumOff val="0"/>
                  <a:alphaOff val="0"/>
                </a:sysClr>
              </a:solidFill>
              <a:latin typeface="Calibri"/>
              <a:ea typeface="+mn-ea"/>
              <a:cs typeface="Times New Roman"/>
            </a:rPr>
            <a:t> </a:t>
          </a:r>
        </a:p>
      </dgm:t>
    </dgm:pt>
    <dgm:pt modelId="{514B3F9E-6E52-4BB9-8D2A-A86237788CB3}" type="parTrans" cxnId="{5807ED4F-AD2F-4A0C-923E-4718945AB630}">
      <dgm:prSet/>
      <dgm:spPr/>
      <dgm:t>
        <a:bodyPr/>
        <a:lstStyle/>
        <a:p>
          <a:endParaRPr lang="en-US"/>
        </a:p>
      </dgm:t>
    </dgm:pt>
    <dgm:pt modelId="{546C7B9D-8902-484B-93BB-F909DF1C9C2A}" type="sibTrans" cxnId="{5807ED4F-AD2F-4A0C-923E-4718945AB630}">
      <dgm:prSet/>
      <dgm:spPr/>
      <dgm:t>
        <a:bodyPr/>
        <a:lstStyle/>
        <a:p>
          <a:endParaRPr lang="en-US"/>
        </a:p>
      </dgm:t>
    </dgm:pt>
    <dgm:pt modelId="{CC1B2A00-68A2-416B-8F3C-D16E0AA80116}">
      <dgm:prSet phldrT="[Text]" custT="1"/>
      <dgm:spPr>
        <a:xfrm>
          <a:off x="2947597" y="2112563"/>
          <a:ext cx="1150626" cy="1008591"/>
        </a:xfrm>
        <a:prstGeom prst="rect">
          <a:avLst/>
        </a:prstGeom>
        <a:noFill/>
        <a:ln>
          <a:noFill/>
        </a:ln>
        <a:effectLst/>
      </dgm:spPr>
      <dgm:t>
        <a:bodyPr/>
        <a:lstStyle/>
        <a:p>
          <a:pPr>
            <a:lnSpc>
              <a:spcPct val="90000"/>
            </a:lnSpc>
            <a:spcAft>
              <a:spcPct val="35000"/>
            </a:spcAft>
            <a:buNone/>
          </a:pPr>
          <a:r>
            <a:rPr lang="en-US" sz="1600" b="1" kern="1200">
              <a:solidFill>
                <a:sysClr val="windowText" lastClr="000000">
                  <a:hueOff val="0"/>
                  <a:satOff val="0"/>
                  <a:lumOff val="0"/>
                  <a:alphaOff val="0"/>
                </a:sysClr>
              </a:solidFill>
              <a:latin typeface="Tenorite"/>
              <a:ea typeface="+mn-ea"/>
              <a:cs typeface="+mn-cs"/>
            </a:rPr>
            <a:t>Step 3              </a:t>
          </a:r>
          <a:r>
            <a:rPr lang="en-US" sz="1400" u="sng" kern="1200">
              <a:solidFill>
                <a:sysClr val="windowText" lastClr="000000">
                  <a:hueOff val="0"/>
                  <a:satOff val="0"/>
                  <a:lumOff val="0"/>
                  <a:alphaOff val="0"/>
                </a:sysClr>
              </a:solidFill>
              <a:latin typeface="Tenorite"/>
              <a:ea typeface="+mn-ea"/>
              <a:cs typeface="+mn-cs"/>
            </a:rPr>
            <a:t>GO Team</a:t>
          </a:r>
          <a:r>
            <a:rPr lang="en-US" sz="1400" kern="1200">
              <a:solidFill>
                <a:sysClr val="windowText" lastClr="000000">
                  <a:hueOff val="0"/>
                  <a:satOff val="0"/>
                  <a:lumOff val="0"/>
                  <a:alphaOff val="0"/>
                </a:sysClr>
              </a:solidFill>
              <a:latin typeface="Tenorite"/>
              <a:ea typeface="+mn-ea"/>
              <a:cs typeface="+mn-cs"/>
            </a:rPr>
            <a:t> Initial Budget Session</a:t>
          </a:r>
        </a:p>
        <a:p>
          <a:pPr rtl="0">
            <a:lnSpc>
              <a:spcPct val="90000"/>
            </a:lnSpc>
            <a:spcAft>
              <a:spcPct val="35000"/>
            </a:spcAft>
            <a:buNone/>
          </a:pPr>
          <a:r>
            <a:rPr lang="en-US" sz="1200" kern="1200">
              <a:solidFill>
                <a:srgbClr val="FF0000"/>
              </a:solidFill>
              <a:latin typeface="Calibri"/>
              <a:ea typeface="+mn-ea"/>
              <a:cs typeface="Times New Roman"/>
            </a:rPr>
            <a:t>January 15-31</a:t>
          </a:r>
          <a:r>
            <a:rPr lang="en-US" sz="1200" kern="1200">
              <a:solidFill>
                <a:sysClr val="windowText" lastClr="000000">
                  <a:hueOff val="0"/>
                  <a:satOff val="0"/>
                  <a:lumOff val="0"/>
                  <a:alphaOff val="0"/>
                </a:sysClr>
              </a:solidFill>
              <a:latin typeface="Calibri"/>
              <a:ea typeface="+mn-ea"/>
              <a:cs typeface="+mn-cs"/>
            </a:rPr>
            <a:t> </a:t>
          </a:r>
          <a:endParaRPr lang="en-US" sz="1200" kern="1200">
            <a:solidFill>
              <a:sysClr val="windowText" lastClr="000000">
                <a:hueOff val="0"/>
                <a:satOff val="0"/>
                <a:lumOff val="0"/>
                <a:alphaOff val="0"/>
              </a:sysClr>
            </a:solidFill>
            <a:latin typeface="Tenorite"/>
            <a:ea typeface="+mn-ea"/>
            <a:cs typeface="+mn-cs"/>
          </a:endParaRPr>
        </a:p>
      </dgm:t>
    </dgm:pt>
    <dgm:pt modelId="{E0AF48FA-BB2A-4769-9C7A-86CFCDC01851}" type="sibTrans" cxnId="{30D3722B-C493-4CAF-A512-A778465F5D27}">
      <dgm:prSet/>
      <dgm:spPr/>
      <dgm:t>
        <a:bodyPr/>
        <a:lstStyle/>
        <a:p>
          <a:endParaRPr lang="en-US"/>
        </a:p>
      </dgm:t>
    </dgm:pt>
    <dgm:pt modelId="{E1AC98EC-CA43-46FF-BBD5-6CA3998B2768}" type="parTrans" cxnId="{30D3722B-C493-4CAF-A512-A778465F5D27}">
      <dgm:prSet/>
      <dgm:spPr/>
      <dgm:t>
        <a:bodyPr/>
        <a:lstStyle/>
        <a:p>
          <a:endParaRPr lang="en-US"/>
        </a:p>
      </dgm:t>
    </dgm:pt>
    <dgm:pt modelId="{21558AD2-F25A-4064-8C41-8BABC31C233B}">
      <dgm:prSet phldrT="[Text]" custT="1"/>
      <dgm:spPr>
        <a:xfrm>
          <a:off x="9990880" y="247554"/>
          <a:ext cx="1150626" cy="1008591"/>
        </a:xfrm>
        <a:prstGeom prst="rect">
          <a:avLst/>
        </a:prstGeom>
        <a:noFill/>
        <a:ln>
          <a:noFill/>
        </a:ln>
        <a:effectLst/>
      </dgm:spPr>
      <dgm:t>
        <a:bodyPr/>
        <a:lstStyle/>
        <a:p>
          <a:pPr>
            <a:lnSpc>
              <a:spcPct val="90000"/>
            </a:lnSpc>
            <a:spcAft>
              <a:spcPct val="35000"/>
            </a:spcAft>
            <a:buNone/>
          </a:pPr>
          <a:r>
            <a:rPr lang="en-US" sz="1600" b="1" kern="1200" dirty="0">
              <a:solidFill>
                <a:sysClr val="windowText" lastClr="000000">
                  <a:hueOff val="0"/>
                  <a:satOff val="0"/>
                  <a:lumOff val="0"/>
                  <a:alphaOff val="0"/>
                </a:sysClr>
              </a:solidFill>
              <a:latin typeface="Tenorite"/>
              <a:ea typeface="+mn-ea"/>
              <a:cs typeface="+mn-cs"/>
            </a:rPr>
            <a:t>Step 8</a:t>
          </a:r>
          <a:r>
            <a:rPr lang="en-US" sz="1600" b="1" kern="1200" dirty="0">
              <a:solidFill>
                <a:sysClr val="windowText" lastClr="000000">
                  <a:hueOff val="0"/>
                  <a:satOff val="0"/>
                  <a:lumOff val="0"/>
                  <a:alphaOff val="0"/>
                </a:sysClr>
              </a:solidFill>
              <a:latin typeface="Arial"/>
              <a:ea typeface="+mn-ea"/>
              <a:cs typeface="+mn-cs"/>
            </a:rPr>
            <a:t>*</a:t>
          </a:r>
          <a:r>
            <a:rPr lang="en-US" sz="1600" b="1" kern="1200" dirty="0">
              <a:solidFill>
                <a:sysClr val="windowText" lastClr="000000">
                  <a:hueOff val="0"/>
                  <a:satOff val="0"/>
                  <a:lumOff val="0"/>
                  <a:alphaOff val="0"/>
                </a:sysClr>
              </a:solidFill>
              <a:latin typeface="Tenorite"/>
              <a:ea typeface="+mn-ea"/>
              <a:cs typeface="+mn-cs"/>
            </a:rPr>
            <a:t>      </a:t>
          </a:r>
          <a:r>
            <a:rPr lang="en-US" sz="1400" u="sng" kern="1200" dirty="0">
              <a:solidFill>
                <a:sysClr val="windowText" lastClr="000000">
                  <a:hueOff val="0"/>
                  <a:satOff val="0"/>
                  <a:lumOff val="0"/>
                  <a:alphaOff val="0"/>
                </a:sysClr>
              </a:solidFill>
              <a:latin typeface="Tenorite"/>
              <a:ea typeface="+mn-ea"/>
              <a:cs typeface="+mn-cs"/>
            </a:rPr>
            <a:t>GO Team</a:t>
          </a:r>
          <a:r>
            <a:rPr lang="en-US" sz="1400" kern="1200" dirty="0">
              <a:solidFill>
                <a:sysClr val="windowText" lastClr="000000">
                  <a:hueOff val="0"/>
                  <a:satOff val="0"/>
                  <a:lumOff val="0"/>
                  <a:alphaOff val="0"/>
                </a:sysClr>
              </a:solidFill>
              <a:latin typeface="Tenorite"/>
              <a:ea typeface="+mn-ea"/>
              <a:cs typeface="+mn-cs"/>
            </a:rPr>
            <a:t> Budget Finalization Meeting</a:t>
          </a:r>
        </a:p>
        <a:p>
          <a:pPr>
            <a:lnSpc>
              <a:spcPct val="90000"/>
            </a:lnSpc>
            <a:spcAft>
              <a:spcPct val="35000"/>
            </a:spcAft>
            <a:buNone/>
          </a:pPr>
          <a:r>
            <a:rPr lang="en-US" sz="1200" kern="1200" dirty="0">
              <a:solidFill>
                <a:srgbClr val="FF0000"/>
              </a:solidFill>
              <a:latin typeface="Calibri"/>
              <a:ea typeface="+mn-ea"/>
              <a:cs typeface="Times New Roman"/>
            </a:rPr>
            <a:t>Budgets Approved by  March 14</a:t>
          </a:r>
        </a:p>
      </dgm:t>
    </dgm:pt>
    <dgm:pt modelId="{E80B1696-2BA6-4E24-B4E5-695AF1A5F70E}" type="parTrans" cxnId="{18570773-4CDF-4C71-8E3E-1C3008BB213E}">
      <dgm:prSet/>
      <dgm:spPr/>
      <dgm:t>
        <a:bodyPr/>
        <a:lstStyle/>
        <a:p>
          <a:endParaRPr lang="en-US"/>
        </a:p>
      </dgm:t>
    </dgm:pt>
    <dgm:pt modelId="{81C21B7B-EDC2-410D-955E-9B1B40652905}" type="sibTrans" cxnId="{18570773-4CDF-4C71-8E3E-1C3008BB213E}">
      <dgm:prSet/>
      <dgm:spPr/>
      <dgm:t>
        <a:bodyPr/>
        <a:lstStyle/>
        <a:p>
          <a:endParaRPr lang="en-US"/>
        </a:p>
      </dgm:t>
    </dgm:pt>
    <dgm:pt modelId="{C8D17AA3-A208-483B-8C96-381C095C31D7}">
      <dgm:prSet custT="1"/>
      <dgm:spPr>
        <a:xfrm>
          <a:off x="7199568" y="1038549"/>
          <a:ext cx="1168565" cy="1008591"/>
        </a:xfrm>
        <a:prstGeom prst="rect">
          <a:avLst/>
        </a:prstGeom>
        <a:noFill/>
        <a:ln>
          <a:noFill/>
        </a:ln>
        <a:effectLst/>
      </dgm:spPr>
      <dgm:t>
        <a:bodyPr/>
        <a:lstStyle/>
        <a:p>
          <a:pPr>
            <a:buNone/>
          </a:pPr>
          <a:r>
            <a:rPr lang="en-US" sz="1600" b="1" kern="1200">
              <a:solidFill>
                <a:sysClr val="windowText" lastClr="000000">
                  <a:hueOff val="0"/>
                  <a:satOff val="0"/>
                  <a:lumOff val="0"/>
                  <a:alphaOff val="0"/>
                </a:sysClr>
              </a:solidFill>
              <a:latin typeface="Arial"/>
              <a:ea typeface="+mn-ea"/>
              <a:cs typeface="+mn-cs"/>
            </a:rPr>
            <a:t>Step 6  </a:t>
          </a:r>
          <a:r>
            <a:rPr lang="en-US" sz="1200" b="1" kern="1200">
              <a:solidFill>
                <a:sysClr val="windowText" lastClr="000000">
                  <a:hueOff val="0"/>
                  <a:satOff val="0"/>
                  <a:lumOff val="0"/>
                  <a:alphaOff val="0"/>
                </a:sysClr>
              </a:solidFill>
              <a:latin typeface="Tenorite"/>
              <a:ea typeface="+mn-ea"/>
              <a:cs typeface="+mn-cs"/>
            </a:rPr>
            <a:t>          </a:t>
          </a:r>
          <a:r>
            <a:rPr lang="en-US" sz="1200" b="0" kern="1200">
              <a:solidFill>
                <a:sysClr val="windowText" lastClr="000000">
                  <a:hueOff val="0"/>
                  <a:satOff val="0"/>
                  <a:lumOff val="0"/>
                  <a:alphaOff val="0"/>
                </a:sysClr>
              </a:solidFill>
              <a:latin typeface="Tenorite"/>
              <a:ea typeface="+mn-ea"/>
              <a:cs typeface="+mn-cs"/>
            </a:rPr>
            <a:t> </a:t>
          </a:r>
          <a:r>
            <a:rPr lang="en-US" sz="1400" b="0" kern="1200">
              <a:solidFill>
                <a:sysClr val="windowText" lastClr="000000">
                  <a:hueOff val="0"/>
                  <a:satOff val="0"/>
                  <a:lumOff val="0"/>
                  <a:alphaOff val="0"/>
                </a:sysClr>
              </a:solidFill>
              <a:latin typeface="Arial"/>
              <a:ea typeface="+mn-ea"/>
              <a:cs typeface="+mn-cs"/>
            </a:rPr>
            <a:t>Cluster Supt. Review </a:t>
          </a:r>
          <a:r>
            <a:rPr lang="en-US" sz="1200" b="0" kern="1200">
              <a:solidFill>
                <a:sysClr val="windowText" lastClr="000000">
                  <a:hueOff val="0"/>
                  <a:satOff val="0"/>
                  <a:lumOff val="0"/>
                  <a:alphaOff val="0"/>
                </a:sysClr>
              </a:solidFill>
              <a:latin typeface="Tenorite"/>
              <a:ea typeface="+mn-ea"/>
              <a:cs typeface="+mn-cs"/>
            </a:rPr>
            <a:t> </a:t>
          </a:r>
          <a:r>
            <a:rPr lang="en-US" sz="1200" kern="1200">
              <a:solidFill>
                <a:srgbClr val="FF0000"/>
              </a:solidFill>
              <a:latin typeface="Calibri"/>
              <a:ea typeface="+mn-ea"/>
              <a:cs typeface="Times New Roman"/>
            </a:rPr>
            <a:t>February 17-21</a:t>
          </a:r>
        </a:p>
      </dgm:t>
    </dgm:pt>
    <dgm:pt modelId="{3B997098-82AB-4C74-8419-5363C0AB47F2}" type="parTrans" cxnId="{6A345170-34F9-4D71-8B6E-678F979FD037}">
      <dgm:prSet/>
      <dgm:spPr/>
      <dgm:t>
        <a:bodyPr/>
        <a:lstStyle/>
        <a:p>
          <a:endParaRPr lang="en-US"/>
        </a:p>
      </dgm:t>
    </dgm:pt>
    <dgm:pt modelId="{A93F8B36-2852-4C1B-84AF-7AD526917B0A}" type="sibTrans" cxnId="{6A345170-34F9-4D71-8B6E-678F979FD037}">
      <dgm:prSet/>
      <dgm:spPr/>
      <dgm:t>
        <a:bodyPr/>
        <a:lstStyle/>
        <a:p>
          <a:endParaRPr lang="en-US"/>
        </a:p>
      </dgm:t>
    </dgm:pt>
    <dgm:pt modelId="{DDB3409E-C9B9-4C33-9DCF-75C92C698A39}">
      <dgm:prSet phldr="0" custT="1"/>
      <dgm:spPr>
        <a:xfrm>
          <a:off x="5764781" y="1350817"/>
          <a:ext cx="1150626" cy="1008591"/>
        </a:xfrm>
        <a:prstGeom prst="rect">
          <a:avLst/>
        </a:prstGeom>
        <a:noFill/>
        <a:ln>
          <a:noFill/>
        </a:ln>
        <a:effectLst/>
      </dgm:spPr>
      <dgm:t>
        <a:bodyPr/>
        <a:lstStyle/>
        <a:p>
          <a:pPr>
            <a:buNone/>
          </a:pPr>
          <a:r>
            <a:rPr lang="en-US" sz="1600" b="1">
              <a:solidFill>
                <a:sysClr val="windowText" lastClr="000000">
                  <a:hueOff val="0"/>
                  <a:satOff val="0"/>
                  <a:lumOff val="0"/>
                  <a:alphaOff val="0"/>
                </a:sysClr>
              </a:solidFill>
              <a:latin typeface="Arial"/>
              <a:ea typeface="+mn-ea"/>
              <a:cs typeface="+mn-cs"/>
            </a:rPr>
            <a:t>Step 5</a:t>
          </a:r>
          <a:r>
            <a:rPr lang="en-US" sz="1600" b="1" kern="1200">
              <a:solidFill>
                <a:sysClr val="windowText" lastClr="000000">
                  <a:hueOff val="0"/>
                  <a:satOff val="0"/>
                  <a:lumOff val="0"/>
                  <a:alphaOff val="0"/>
                </a:sysClr>
              </a:solidFill>
              <a:latin typeface="Arial"/>
              <a:ea typeface="+mn-ea"/>
              <a:cs typeface="+mn-cs"/>
            </a:rPr>
            <a:t>* </a:t>
          </a:r>
          <a:r>
            <a:rPr lang="en-US" sz="1200" b="1" kern="1200">
              <a:solidFill>
                <a:sysClr val="windowText" lastClr="000000">
                  <a:hueOff val="0"/>
                  <a:satOff val="0"/>
                  <a:lumOff val="0"/>
                  <a:alphaOff val="0"/>
                </a:sysClr>
              </a:solidFill>
              <a:latin typeface="Arial"/>
              <a:ea typeface="+mn-ea"/>
              <a:cs typeface="+mn-cs"/>
            </a:rPr>
            <a:t> </a:t>
          </a:r>
          <a:r>
            <a:rPr lang="en-US" sz="1200" b="1" kern="1200">
              <a:solidFill>
                <a:sysClr val="windowText" lastClr="000000">
                  <a:hueOff val="0"/>
                  <a:satOff val="0"/>
                  <a:lumOff val="0"/>
                  <a:alphaOff val="0"/>
                </a:sysClr>
              </a:solidFill>
              <a:latin typeface="Tenorite"/>
              <a:ea typeface="+mn-ea"/>
              <a:cs typeface="+mn-cs"/>
            </a:rPr>
            <a:t>          </a:t>
          </a:r>
          <a:r>
            <a:rPr lang="en-US" sz="1200" b="0" kern="1200">
              <a:solidFill>
                <a:sysClr val="windowText" lastClr="000000">
                  <a:hueOff val="0"/>
                  <a:satOff val="0"/>
                  <a:lumOff val="0"/>
                  <a:alphaOff val="0"/>
                </a:sysClr>
              </a:solidFill>
              <a:latin typeface="Tenorite"/>
              <a:ea typeface="+mn-ea"/>
              <a:cs typeface="+mn-cs"/>
            </a:rPr>
            <a:t> </a:t>
          </a:r>
          <a:r>
            <a:rPr lang="en-US" sz="1400" b="0" u="sng" kern="1200">
              <a:solidFill>
                <a:sysClr val="windowText" lastClr="000000">
                  <a:hueOff val="0"/>
                  <a:satOff val="0"/>
                  <a:lumOff val="0"/>
                  <a:alphaOff val="0"/>
                </a:sysClr>
              </a:solidFill>
              <a:latin typeface="Arial"/>
              <a:ea typeface="+mn-ea"/>
              <a:cs typeface="+mn-cs"/>
            </a:rPr>
            <a:t>GO Team</a:t>
          </a:r>
          <a:r>
            <a:rPr lang="en-US" sz="1400" b="0" kern="1200">
              <a:solidFill>
                <a:sysClr val="windowText" lastClr="000000">
                  <a:hueOff val="0"/>
                  <a:satOff val="0"/>
                  <a:lumOff val="0"/>
                  <a:alphaOff val="0"/>
                </a:sysClr>
              </a:solidFill>
              <a:latin typeface="Arial"/>
              <a:ea typeface="+mn-ea"/>
              <a:cs typeface="+mn-cs"/>
            </a:rPr>
            <a:t> Feedback Mtg. </a:t>
          </a:r>
          <a:r>
            <a:rPr lang="en-US" sz="1200" b="0" kern="1200">
              <a:solidFill>
                <a:sysClr val="windowText" lastClr="000000">
                  <a:hueOff val="0"/>
                  <a:satOff val="0"/>
                  <a:lumOff val="0"/>
                  <a:alphaOff val="0"/>
                </a:sysClr>
              </a:solidFill>
              <a:latin typeface="Tenorite"/>
              <a:ea typeface="+mn-ea"/>
              <a:cs typeface="+mn-cs"/>
            </a:rPr>
            <a:t>       </a:t>
          </a:r>
          <a:r>
            <a:rPr lang="en-US" sz="1200" kern="1200">
              <a:solidFill>
                <a:srgbClr val="FF0000"/>
              </a:solidFill>
              <a:latin typeface="Calibri"/>
              <a:ea typeface="+mn-ea"/>
              <a:cs typeface="Times New Roman"/>
            </a:rPr>
            <a:t>  </a:t>
          </a:r>
          <a:r>
            <a:rPr lang="en-US" sz="1200" kern="1200" dirty="0">
              <a:solidFill>
                <a:srgbClr val="FF0000"/>
              </a:solidFill>
              <a:latin typeface="Calibri"/>
              <a:ea typeface="+mn-ea"/>
              <a:cs typeface="Times New Roman"/>
            </a:rPr>
            <a:t>February 10-14</a:t>
          </a:r>
        </a:p>
      </dgm:t>
    </dgm:pt>
    <dgm:pt modelId="{57385685-8A19-4049-A93B-01392BFF8768}" type="parTrans" cxnId="{D7FB324A-7CCF-4AEF-96BE-D02344BB2453}">
      <dgm:prSet/>
      <dgm:spPr/>
      <dgm:t>
        <a:bodyPr/>
        <a:lstStyle/>
        <a:p>
          <a:endParaRPr lang="en-US"/>
        </a:p>
      </dgm:t>
    </dgm:pt>
    <dgm:pt modelId="{3A9F161C-01CF-4F0C-9D91-AF582F7C52B3}" type="sibTrans" cxnId="{D7FB324A-7CCF-4AEF-96BE-D02344BB2453}">
      <dgm:prSet/>
      <dgm:spPr/>
      <dgm:t>
        <a:bodyPr/>
        <a:lstStyle/>
        <a:p>
          <a:endParaRPr lang="en-US"/>
        </a:p>
      </dgm:t>
    </dgm:pt>
    <dgm:pt modelId="{2498E3BA-2372-4800-9DA6-6D733FF7EFA6}" type="pres">
      <dgm:prSet presAssocID="{7622D11C-167D-442A-B670-C2D9056104A8}" presName="rootnode" presStyleCnt="0">
        <dgm:presLayoutVars>
          <dgm:chMax/>
          <dgm:chPref/>
          <dgm:dir/>
          <dgm:animLvl val="lvl"/>
        </dgm:presLayoutVars>
      </dgm:prSet>
      <dgm:spPr/>
    </dgm:pt>
    <dgm:pt modelId="{975F245F-340E-4A6D-82DA-0CFCA58DA61C}" type="pres">
      <dgm:prSet presAssocID="{F8924C73-4D86-4725-8FB1-57E56105EE84}" presName="composite" presStyleCnt="0"/>
      <dgm:spPr/>
    </dgm:pt>
    <dgm:pt modelId="{689F55C4-EF77-4B54-A769-DDA99148F578}" type="pres">
      <dgm:prSet presAssocID="{F8924C73-4D86-4725-8FB1-57E56105EE84}" presName="LShape" presStyleLbl="alignNode1" presStyleIdx="0" presStyleCnt="15"/>
      <dgm:spPr>
        <a:xfrm rot="5400000">
          <a:off x="258267" y="2428877"/>
          <a:ext cx="765936" cy="1274501"/>
        </a:xfrm>
        <a:prstGeom prst="corner">
          <a:avLst>
            <a:gd name="adj1" fmla="val 16120"/>
            <a:gd name="adj2" fmla="val 16110"/>
          </a:avLst>
        </a:prstGeom>
        <a:solidFill>
          <a:srgbClr val="159839">
            <a:shade val="80000"/>
            <a:hueOff val="0"/>
            <a:satOff val="0"/>
            <a:lumOff val="0"/>
            <a:alphaOff val="0"/>
          </a:srgbClr>
        </a:solidFill>
        <a:ln w="12700" cap="flat" cmpd="sng" algn="ctr">
          <a:solidFill>
            <a:srgbClr val="159839">
              <a:shade val="80000"/>
              <a:hueOff val="0"/>
              <a:satOff val="0"/>
              <a:lumOff val="0"/>
              <a:alphaOff val="0"/>
            </a:srgbClr>
          </a:solidFill>
          <a:prstDash val="solid"/>
          <a:miter lim="800000"/>
        </a:ln>
        <a:effectLst/>
      </dgm:spPr>
    </dgm:pt>
    <dgm:pt modelId="{B91B35EE-E2D6-4A65-85DB-E65F9D4FF12C}" type="pres">
      <dgm:prSet presAssocID="{F8924C73-4D86-4725-8FB1-57E56105EE84}" presName="ParentText" presStyleLbl="revTx" presStyleIdx="0" presStyleCnt="8">
        <dgm:presLayoutVars>
          <dgm:chMax val="0"/>
          <dgm:chPref val="0"/>
          <dgm:bulletEnabled val="1"/>
        </dgm:presLayoutVars>
      </dgm:prSet>
      <dgm:spPr/>
    </dgm:pt>
    <dgm:pt modelId="{BF36F651-9306-4FAE-98A3-35BD65F0CE8C}" type="pres">
      <dgm:prSet presAssocID="{F8924C73-4D86-4725-8FB1-57E56105EE84}" presName="Triangle" presStyleLbl="alignNode1" presStyleIdx="1" presStyleCnt="15"/>
      <dgm:spPr>
        <a:xfrm>
          <a:off x="1063940" y="2335047"/>
          <a:ext cx="217099" cy="217099"/>
        </a:xfrm>
        <a:prstGeom prst="triangle">
          <a:avLst>
            <a:gd name="adj" fmla="val 100000"/>
          </a:avLst>
        </a:prstGeom>
        <a:solidFill>
          <a:srgbClr val="159839">
            <a:shade val="80000"/>
            <a:hueOff val="-38324"/>
            <a:satOff val="-3775"/>
            <a:lumOff val="2601"/>
            <a:alphaOff val="0"/>
          </a:srgbClr>
        </a:solidFill>
        <a:ln w="12700" cap="flat" cmpd="sng" algn="ctr">
          <a:solidFill>
            <a:srgbClr val="159839">
              <a:shade val="80000"/>
              <a:hueOff val="-38324"/>
              <a:satOff val="-3775"/>
              <a:lumOff val="2601"/>
              <a:alphaOff val="0"/>
            </a:srgbClr>
          </a:solidFill>
          <a:prstDash val="solid"/>
          <a:miter lim="800000"/>
        </a:ln>
        <a:effectLst/>
      </dgm:spPr>
    </dgm:pt>
    <dgm:pt modelId="{0BD5DA95-5DDD-4417-9472-191C6BDB4726}" type="pres">
      <dgm:prSet presAssocID="{F73DC8A2-0FB7-4E4A-BE47-3082F4A8C365}" presName="sibTrans" presStyleCnt="0"/>
      <dgm:spPr/>
    </dgm:pt>
    <dgm:pt modelId="{4810943E-2270-4D09-B267-F09C31449646}" type="pres">
      <dgm:prSet presAssocID="{F73DC8A2-0FB7-4E4A-BE47-3082F4A8C365}" presName="space" presStyleCnt="0"/>
      <dgm:spPr/>
    </dgm:pt>
    <dgm:pt modelId="{C965FC2B-49BB-4207-96D0-CB8CD2265B72}" type="pres">
      <dgm:prSet presAssocID="{CBFAD42E-BC13-4677-A698-C8417C853277}" presName="composite" presStyleCnt="0"/>
      <dgm:spPr/>
    </dgm:pt>
    <dgm:pt modelId="{535CEE06-ECFF-44EC-86F7-4C6E9CF188F5}" type="pres">
      <dgm:prSet presAssocID="{CBFAD42E-BC13-4677-A698-C8417C853277}" presName="LShape" presStyleLbl="alignNode1" presStyleIdx="2" presStyleCnt="15"/>
      <dgm:spPr>
        <a:xfrm rot="5400000">
          <a:off x="1666859" y="2080319"/>
          <a:ext cx="765936" cy="1274501"/>
        </a:xfrm>
        <a:prstGeom prst="corner">
          <a:avLst>
            <a:gd name="adj1" fmla="val 16120"/>
            <a:gd name="adj2" fmla="val 16110"/>
          </a:avLst>
        </a:prstGeom>
        <a:solidFill>
          <a:srgbClr val="159839">
            <a:shade val="80000"/>
            <a:hueOff val="-76647"/>
            <a:satOff val="-7550"/>
            <a:lumOff val="5202"/>
            <a:alphaOff val="0"/>
          </a:srgbClr>
        </a:solidFill>
        <a:ln w="12700" cap="flat" cmpd="sng" algn="ctr">
          <a:solidFill>
            <a:srgbClr val="159839">
              <a:shade val="80000"/>
              <a:hueOff val="-76647"/>
              <a:satOff val="-7550"/>
              <a:lumOff val="5202"/>
              <a:alphaOff val="0"/>
            </a:srgbClr>
          </a:solidFill>
          <a:prstDash val="solid"/>
          <a:miter lim="800000"/>
        </a:ln>
        <a:effectLst/>
      </dgm:spPr>
    </dgm:pt>
    <dgm:pt modelId="{E8B40589-00D1-4838-8AD8-123CD845CC3A}" type="pres">
      <dgm:prSet presAssocID="{CBFAD42E-BC13-4677-A698-C8417C853277}" presName="ParentText" presStyleLbl="revTx" presStyleIdx="1" presStyleCnt="8">
        <dgm:presLayoutVars>
          <dgm:chMax val="0"/>
          <dgm:chPref val="0"/>
          <dgm:bulletEnabled val="1"/>
        </dgm:presLayoutVars>
      </dgm:prSet>
      <dgm:spPr/>
    </dgm:pt>
    <dgm:pt modelId="{CF777F59-7D55-4DCB-9264-A6427EA7C9F7}" type="pres">
      <dgm:prSet presAssocID="{CBFAD42E-BC13-4677-A698-C8417C853277}" presName="Triangle" presStyleLbl="alignNode1" presStyleIdx="3" presStyleCnt="15"/>
      <dgm:spPr>
        <a:xfrm>
          <a:off x="2472532" y="1986489"/>
          <a:ext cx="217099" cy="217099"/>
        </a:xfrm>
        <a:prstGeom prst="triangle">
          <a:avLst>
            <a:gd name="adj" fmla="val 100000"/>
          </a:avLst>
        </a:prstGeom>
        <a:solidFill>
          <a:srgbClr val="159839">
            <a:shade val="80000"/>
            <a:hueOff val="-114971"/>
            <a:satOff val="-11324"/>
            <a:lumOff val="7803"/>
            <a:alphaOff val="0"/>
          </a:srgbClr>
        </a:solidFill>
        <a:ln w="12700" cap="flat" cmpd="sng" algn="ctr">
          <a:solidFill>
            <a:srgbClr val="159839">
              <a:shade val="80000"/>
              <a:hueOff val="-114971"/>
              <a:satOff val="-11324"/>
              <a:lumOff val="7803"/>
              <a:alphaOff val="0"/>
            </a:srgbClr>
          </a:solidFill>
          <a:prstDash val="solid"/>
          <a:miter lim="800000"/>
        </a:ln>
        <a:effectLst/>
      </dgm:spPr>
    </dgm:pt>
    <dgm:pt modelId="{1C5C2FED-7C6E-4ED2-8575-8BC29C96DEC5}" type="pres">
      <dgm:prSet presAssocID="{972FF622-4B2D-4CD6-BD1A-DCBE5152596B}" presName="sibTrans" presStyleCnt="0"/>
      <dgm:spPr/>
    </dgm:pt>
    <dgm:pt modelId="{8B65DF56-B765-4090-906A-95B9746AC362}" type="pres">
      <dgm:prSet presAssocID="{972FF622-4B2D-4CD6-BD1A-DCBE5152596B}" presName="space" presStyleCnt="0"/>
      <dgm:spPr/>
    </dgm:pt>
    <dgm:pt modelId="{908C47AB-8F98-47BA-898E-DC7D65637736}" type="pres">
      <dgm:prSet presAssocID="{CC1B2A00-68A2-416B-8F3C-D16E0AA80116}" presName="composite" presStyleCnt="0"/>
      <dgm:spPr/>
    </dgm:pt>
    <dgm:pt modelId="{AFF28D42-0F29-47D9-9B3E-DF943D18FA80}" type="pres">
      <dgm:prSet presAssocID="{CC1B2A00-68A2-416B-8F3C-D16E0AA80116}" presName="LShape" presStyleLbl="alignNode1" presStyleIdx="4" presStyleCnt="15"/>
      <dgm:spPr>
        <a:xfrm rot="5400000">
          <a:off x="3075451" y="1731762"/>
          <a:ext cx="765936" cy="1274501"/>
        </a:xfrm>
        <a:prstGeom prst="corner">
          <a:avLst>
            <a:gd name="adj1" fmla="val 16120"/>
            <a:gd name="adj2" fmla="val 16110"/>
          </a:avLst>
        </a:prstGeom>
        <a:solidFill>
          <a:srgbClr val="159839">
            <a:shade val="80000"/>
            <a:hueOff val="-153294"/>
            <a:satOff val="-15099"/>
            <a:lumOff val="10404"/>
            <a:alphaOff val="0"/>
          </a:srgbClr>
        </a:solidFill>
        <a:ln w="12700" cap="flat" cmpd="sng" algn="ctr">
          <a:solidFill>
            <a:srgbClr val="159839">
              <a:shade val="80000"/>
              <a:hueOff val="-153294"/>
              <a:satOff val="-15099"/>
              <a:lumOff val="10404"/>
              <a:alphaOff val="0"/>
            </a:srgbClr>
          </a:solidFill>
          <a:prstDash val="solid"/>
          <a:miter lim="800000"/>
        </a:ln>
        <a:effectLst/>
      </dgm:spPr>
    </dgm:pt>
    <dgm:pt modelId="{A01F39AB-3E94-413F-B395-2CF4CF9063BE}" type="pres">
      <dgm:prSet presAssocID="{CC1B2A00-68A2-416B-8F3C-D16E0AA80116}" presName="ParentText" presStyleLbl="revTx" presStyleIdx="2" presStyleCnt="8">
        <dgm:presLayoutVars>
          <dgm:chMax val="0"/>
          <dgm:chPref val="0"/>
          <dgm:bulletEnabled val="1"/>
        </dgm:presLayoutVars>
      </dgm:prSet>
      <dgm:spPr/>
    </dgm:pt>
    <dgm:pt modelId="{0B6A4153-48F2-495A-8F36-EF367C3A1F65}" type="pres">
      <dgm:prSet presAssocID="{CC1B2A00-68A2-416B-8F3C-D16E0AA80116}" presName="Triangle" presStyleLbl="alignNode1" presStyleIdx="5" presStyleCnt="15"/>
      <dgm:spPr>
        <a:xfrm>
          <a:off x="3881125" y="1637932"/>
          <a:ext cx="217099" cy="217099"/>
        </a:xfrm>
        <a:prstGeom prst="triangle">
          <a:avLst>
            <a:gd name="adj" fmla="val 100000"/>
          </a:avLst>
        </a:prstGeom>
        <a:solidFill>
          <a:srgbClr val="159839">
            <a:shade val="80000"/>
            <a:hueOff val="-191618"/>
            <a:satOff val="-18874"/>
            <a:lumOff val="13005"/>
            <a:alphaOff val="0"/>
          </a:srgbClr>
        </a:solidFill>
        <a:ln w="12700" cap="flat" cmpd="sng" algn="ctr">
          <a:solidFill>
            <a:srgbClr val="159839">
              <a:shade val="80000"/>
              <a:hueOff val="-191618"/>
              <a:satOff val="-18874"/>
              <a:lumOff val="13005"/>
              <a:alphaOff val="0"/>
            </a:srgbClr>
          </a:solidFill>
          <a:prstDash val="solid"/>
          <a:miter lim="800000"/>
        </a:ln>
        <a:effectLst/>
      </dgm:spPr>
    </dgm:pt>
    <dgm:pt modelId="{DD2648EF-4568-48AE-B393-56A88C3F0DAC}" type="pres">
      <dgm:prSet presAssocID="{E0AF48FA-BB2A-4769-9C7A-86CFCDC01851}" presName="sibTrans" presStyleCnt="0"/>
      <dgm:spPr/>
    </dgm:pt>
    <dgm:pt modelId="{5FAE9D50-B64E-4DAD-BF8D-97A561EB2379}" type="pres">
      <dgm:prSet presAssocID="{E0AF48FA-BB2A-4769-9C7A-86CFCDC01851}" presName="space" presStyleCnt="0"/>
      <dgm:spPr/>
    </dgm:pt>
    <dgm:pt modelId="{0A2D04DC-47C6-40F6-A8BE-6502636A5C77}" type="pres">
      <dgm:prSet presAssocID="{9BB649CE-74CD-4483-9383-CCF688F359CC}" presName="composite" presStyleCnt="0"/>
      <dgm:spPr/>
    </dgm:pt>
    <dgm:pt modelId="{9FBF0191-82AE-4B85-AB7D-420573696E44}" type="pres">
      <dgm:prSet presAssocID="{9BB649CE-74CD-4483-9383-CCF688F359CC}" presName="LShape" presStyleLbl="alignNode1" presStyleIdx="6" presStyleCnt="15"/>
      <dgm:spPr>
        <a:xfrm rot="5400000">
          <a:off x="4484043" y="1318574"/>
          <a:ext cx="765936" cy="1274501"/>
        </a:xfrm>
        <a:prstGeom prst="corner">
          <a:avLst>
            <a:gd name="adj1" fmla="val 16120"/>
            <a:gd name="adj2" fmla="val 16110"/>
          </a:avLst>
        </a:prstGeom>
        <a:solidFill>
          <a:srgbClr val="159839">
            <a:shade val="80000"/>
            <a:hueOff val="-229942"/>
            <a:satOff val="-22649"/>
            <a:lumOff val="15606"/>
            <a:alphaOff val="0"/>
          </a:srgbClr>
        </a:solidFill>
        <a:ln w="12700" cap="flat" cmpd="sng" algn="ctr">
          <a:solidFill>
            <a:srgbClr val="159839">
              <a:shade val="80000"/>
              <a:hueOff val="-229942"/>
              <a:satOff val="-22649"/>
              <a:lumOff val="15606"/>
              <a:alphaOff val="0"/>
            </a:srgbClr>
          </a:solidFill>
          <a:prstDash val="solid"/>
          <a:miter lim="800000"/>
        </a:ln>
        <a:effectLst/>
      </dgm:spPr>
    </dgm:pt>
    <dgm:pt modelId="{7607999D-1219-4E19-B4D8-80FBD9B53FC0}" type="pres">
      <dgm:prSet presAssocID="{9BB649CE-74CD-4483-9383-CCF688F359CC}" presName="ParentText" presStyleLbl="revTx" presStyleIdx="3" presStyleCnt="8" custScaleX="111499" custScaleY="112816" custLinFactNeighborX="5129" custLinFactNeighborY="7614">
        <dgm:presLayoutVars>
          <dgm:chMax val="0"/>
          <dgm:chPref val="0"/>
          <dgm:bulletEnabled val="1"/>
        </dgm:presLayoutVars>
      </dgm:prSet>
      <dgm:spPr/>
    </dgm:pt>
    <dgm:pt modelId="{14D6D005-BE49-4BAB-95C3-4B8C975E012F}" type="pres">
      <dgm:prSet presAssocID="{9BB649CE-74CD-4483-9383-CCF688F359CC}" presName="Triangle" presStyleLbl="alignNode1" presStyleIdx="7" presStyleCnt="15"/>
      <dgm:spPr>
        <a:xfrm>
          <a:off x="5289717" y="1224743"/>
          <a:ext cx="217099" cy="217099"/>
        </a:xfrm>
        <a:prstGeom prst="triangle">
          <a:avLst>
            <a:gd name="adj" fmla="val 100000"/>
          </a:avLst>
        </a:prstGeom>
        <a:solidFill>
          <a:srgbClr val="159839">
            <a:shade val="80000"/>
            <a:hueOff val="-268265"/>
            <a:satOff val="-26424"/>
            <a:lumOff val="18206"/>
            <a:alphaOff val="0"/>
          </a:srgbClr>
        </a:solidFill>
        <a:ln w="12700" cap="flat" cmpd="sng" algn="ctr">
          <a:solidFill>
            <a:srgbClr val="159839">
              <a:shade val="80000"/>
              <a:hueOff val="-268265"/>
              <a:satOff val="-26424"/>
              <a:lumOff val="18206"/>
              <a:alphaOff val="0"/>
            </a:srgbClr>
          </a:solidFill>
          <a:prstDash val="solid"/>
          <a:miter lim="800000"/>
        </a:ln>
        <a:effectLst/>
      </dgm:spPr>
    </dgm:pt>
    <dgm:pt modelId="{87884C7A-A768-4540-837E-C4BAD8EA01B8}" type="pres">
      <dgm:prSet presAssocID="{FAEB3748-C727-4F1E-8F4D-E9B2C7C7BF69}" presName="sibTrans" presStyleCnt="0"/>
      <dgm:spPr/>
    </dgm:pt>
    <dgm:pt modelId="{43F8EE71-C638-4E74-A8ED-9738EC1365CE}" type="pres">
      <dgm:prSet presAssocID="{FAEB3748-C727-4F1E-8F4D-E9B2C7C7BF69}" presName="space" presStyleCnt="0"/>
      <dgm:spPr/>
    </dgm:pt>
    <dgm:pt modelId="{EAF5273B-4AD8-4EF5-8409-08B19AE6740C}" type="pres">
      <dgm:prSet presAssocID="{DDB3409E-C9B9-4C33-9DCF-75C92C698A39}" presName="composite" presStyleCnt="0"/>
      <dgm:spPr/>
    </dgm:pt>
    <dgm:pt modelId="{A08E5ACA-F717-4C9F-BC94-56E16D0405F4}" type="pres">
      <dgm:prSet presAssocID="{DDB3409E-C9B9-4C33-9DCF-75C92C698A39}" presName="LShape" presStyleLbl="alignNode1" presStyleIdx="8" presStyleCnt="15"/>
      <dgm:spPr>
        <a:xfrm rot="5400000">
          <a:off x="5892635" y="970016"/>
          <a:ext cx="765936" cy="1274501"/>
        </a:xfrm>
        <a:prstGeom prst="corner">
          <a:avLst>
            <a:gd name="adj1" fmla="val 16120"/>
            <a:gd name="adj2" fmla="val 16110"/>
          </a:avLst>
        </a:prstGeom>
        <a:solidFill>
          <a:srgbClr val="159839">
            <a:shade val="80000"/>
            <a:hueOff val="-306589"/>
            <a:satOff val="-30198"/>
            <a:lumOff val="20807"/>
            <a:alphaOff val="0"/>
          </a:srgbClr>
        </a:solidFill>
        <a:ln w="12700" cap="flat" cmpd="sng" algn="ctr">
          <a:solidFill>
            <a:srgbClr val="159839">
              <a:shade val="80000"/>
              <a:hueOff val="-306589"/>
              <a:satOff val="-30198"/>
              <a:lumOff val="20807"/>
              <a:alphaOff val="0"/>
            </a:srgbClr>
          </a:solidFill>
          <a:prstDash val="solid"/>
          <a:miter lim="800000"/>
        </a:ln>
        <a:effectLst/>
      </dgm:spPr>
    </dgm:pt>
    <dgm:pt modelId="{5FAB49E4-628D-4BBD-AF15-0FA58B034DA0}" type="pres">
      <dgm:prSet presAssocID="{DDB3409E-C9B9-4C33-9DCF-75C92C698A39}" presName="ParentText" presStyleLbl="revTx" presStyleIdx="4" presStyleCnt="8">
        <dgm:presLayoutVars>
          <dgm:chMax val="0"/>
          <dgm:chPref val="0"/>
          <dgm:bulletEnabled val="1"/>
        </dgm:presLayoutVars>
      </dgm:prSet>
      <dgm:spPr/>
    </dgm:pt>
    <dgm:pt modelId="{9F816FAC-05A2-4196-86AD-90E94FCBF244}" type="pres">
      <dgm:prSet presAssocID="{DDB3409E-C9B9-4C33-9DCF-75C92C698A39}" presName="Triangle" presStyleLbl="alignNode1" presStyleIdx="9" presStyleCnt="15"/>
      <dgm:spPr>
        <a:xfrm>
          <a:off x="6698309" y="876186"/>
          <a:ext cx="217099" cy="217099"/>
        </a:xfrm>
        <a:prstGeom prst="triangle">
          <a:avLst>
            <a:gd name="adj" fmla="val 100000"/>
          </a:avLst>
        </a:prstGeom>
        <a:solidFill>
          <a:srgbClr val="159839">
            <a:shade val="80000"/>
            <a:hueOff val="-344913"/>
            <a:satOff val="-33973"/>
            <a:lumOff val="23408"/>
            <a:alphaOff val="0"/>
          </a:srgbClr>
        </a:solidFill>
        <a:ln w="12700" cap="flat" cmpd="sng" algn="ctr">
          <a:solidFill>
            <a:srgbClr val="159839">
              <a:shade val="80000"/>
              <a:hueOff val="-344913"/>
              <a:satOff val="-33973"/>
              <a:lumOff val="23408"/>
              <a:alphaOff val="0"/>
            </a:srgbClr>
          </a:solidFill>
          <a:prstDash val="solid"/>
          <a:miter lim="800000"/>
        </a:ln>
        <a:effectLst/>
      </dgm:spPr>
    </dgm:pt>
    <dgm:pt modelId="{97C8488C-64A3-4ADC-BF6F-25D6473B43EF}" type="pres">
      <dgm:prSet presAssocID="{3A9F161C-01CF-4F0C-9D91-AF582F7C52B3}" presName="sibTrans" presStyleCnt="0"/>
      <dgm:spPr/>
    </dgm:pt>
    <dgm:pt modelId="{51D5C7B6-B3B1-4C66-94B9-8EA1D91335CF}" type="pres">
      <dgm:prSet presAssocID="{3A9F161C-01CF-4F0C-9D91-AF582F7C52B3}" presName="space" presStyleCnt="0"/>
      <dgm:spPr/>
    </dgm:pt>
    <dgm:pt modelId="{2AB66FAE-F84B-4A23-BA2A-28334E8E5FC2}" type="pres">
      <dgm:prSet presAssocID="{C8D17AA3-A208-483B-8C96-381C095C31D7}" presName="composite" presStyleCnt="0"/>
      <dgm:spPr/>
    </dgm:pt>
    <dgm:pt modelId="{60FDA0B3-F01D-4F1B-9F9A-6225954E5703}" type="pres">
      <dgm:prSet presAssocID="{C8D17AA3-A208-483B-8C96-381C095C31D7}" presName="LShape" presStyleLbl="alignNode1" presStyleIdx="10" presStyleCnt="15"/>
      <dgm:spPr>
        <a:xfrm rot="5400000">
          <a:off x="7301227" y="621459"/>
          <a:ext cx="765936" cy="1274501"/>
        </a:xfrm>
        <a:prstGeom prst="corner">
          <a:avLst>
            <a:gd name="adj1" fmla="val 16120"/>
            <a:gd name="adj2" fmla="val 16110"/>
          </a:avLst>
        </a:prstGeom>
        <a:solidFill>
          <a:srgbClr val="159839">
            <a:shade val="80000"/>
            <a:hueOff val="-383236"/>
            <a:satOff val="-37748"/>
            <a:lumOff val="26009"/>
            <a:alphaOff val="0"/>
          </a:srgbClr>
        </a:solidFill>
        <a:ln w="12700" cap="flat" cmpd="sng" algn="ctr">
          <a:solidFill>
            <a:srgbClr val="159839">
              <a:shade val="80000"/>
              <a:hueOff val="-383236"/>
              <a:satOff val="-37748"/>
              <a:lumOff val="26009"/>
              <a:alphaOff val="0"/>
            </a:srgbClr>
          </a:solidFill>
          <a:prstDash val="solid"/>
          <a:miter lim="800000"/>
        </a:ln>
        <a:effectLst/>
      </dgm:spPr>
    </dgm:pt>
    <dgm:pt modelId="{206A2E6F-C869-44E6-99A4-DF2204F37ADC}" type="pres">
      <dgm:prSet presAssocID="{C8D17AA3-A208-483B-8C96-381C095C31D7}" presName="ParentText" presStyleLbl="revTx" presStyleIdx="5" presStyleCnt="8" custScaleX="101559" custLinFactNeighborX="3056" custLinFactNeighborY="3598">
        <dgm:presLayoutVars>
          <dgm:chMax val="0"/>
          <dgm:chPref val="0"/>
          <dgm:bulletEnabled val="1"/>
        </dgm:presLayoutVars>
      </dgm:prSet>
      <dgm:spPr/>
    </dgm:pt>
    <dgm:pt modelId="{83CE1626-AB3F-41DF-AF17-CD304E816755}" type="pres">
      <dgm:prSet presAssocID="{C8D17AA3-A208-483B-8C96-381C095C31D7}" presName="Triangle" presStyleLbl="alignNode1" presStyleIdx="11" presStyleCnt="15"/>
      <dgm:spPr>
        <a:xfrm>
          <a:off x="8106901" y="527628"/>
          <a:ext cx="217099" cy="217099"/>
        </a:xfrm>
        <a:prstGeom prst="triangle">
          <a:avLst>
            <a:gd name="adj" fmla="val 100000"/>
          </a:avLst>
        </a:prstGeom>
        <a:solidFill>
          <a:srgbClr val="159839">
            <a:shade val="80000"/>
            <a:hueOff val="-421560"/>
            <a:satOff val="-41523"/>
            <a:lumOff val="28610"/>
            <a:alphaOff val="0"/>
          </a:srgbClr>
        </a:solidFill>
        <a:ln w="12700" cap="flat" cmpd="sng" algn="ctr">
          <a:solidFill>
            <a:srgbClr val="159839">
              <a:shade val="80000"/>
              <a:hueOff val="-421560"/>
              <a:satOff val="-41523"/>
              <a:lumOff val="28610"/>
              <a:alphaOff val="0"/>
            </a:srgbClr>
          </a:solidFill>
          <a:prstDash val="solid"/>
          <a:miter lim="800000"/>
        </a:ln>
        <a:effectLst/>
      </dgm:spPr>
    </dgm:pt>
    <dgm:pt modelId="{811AB4EA-2F99-4FD8-8AB8-C213AA828537}" type="pres">
      <dgm:prSet presAssocID="{A93F8B36-2852-4C1B-84AF-7AD526917B0A}" presName="sibTrans" presStyleCnt="0"/>
      <dgm:spPr/>
    </dgm:pt>
    <dgm:pt modelId="{399A808E-D84B-45C0-ADD9-F26DC821D206}" type="pres">
      <dgm:prSet presAssocID="{A93F8B36-2852-4C1B-84AF-7AD526917B0A}" presName="space" presStyleCnt="0"/>
      <dgm:spPr/>
    </dgm:pt>
    <dgm:pt modelId="{08AF6A84-50E5-448C-B0BB-DFDE07103B81}" type="pres">
      <dgm:prSet presAssocID="{6C3A5691-9935-4850-A7F8-C5616876CEF5}" presName="composite" presStyleCnt="0"/>
      <dgm:spPr/>
    </dgm:pt>
    <dgm:pt modelId="{D4CD74FB-0076-48E4-A550-69AC7C4860B0}" type="pres">
      <dgm:prSet presAssocID="{6C3A5691-9935-4850-A7F8-C5616876CEF5}" presName="LShape" presStyleLbl="alignNode1" presStyleIdx="12" presStyleCnt="15"/>
      <dgm:spPr>
        <a:xfrm rot="5400000">
          <a:off x="8709819" y="272901"/>
          <a:ext cx="765936" cy="1274501"/>
        </a:xfrm>
        <a:prstGeom prst="corner">
          <a:avLst>
            <a:gd name="adj1" fmla="val 16120"/>
            <a:gd name="adj2" fmla="val 16110"/>
          </a:avLst>
        </a:prstGeom>
        <a:solidFill>
          <a:srgbClr val="159839">
            <a:shade val="80000"/>
            <a:hueOff val="-459883"/>
            <a:satOff val="-45297"/>
            <a:lumOff val="31211"/>
            <a:alphaOff val="0"/>
          </a:srgbClr>
        </a:solidFill>
        <a:ln w="12700" cap="flat" cmpd="sng" algn="ctr">
          <a:solidFill>
            <a:srgbClr val="159839">
              <a:shade val="80000"/>
              <a:hueOff val="-459883"/>
              <a:satOff val="-45297"/>
              <a:lumOff val="31211"/>
              <a:alphaOff val="0"/>
            </a:srgbClr>
          </a:solidFill>
          <a:prstDash val="solid"/>
          <a:miter lim="800000"/>
        </a:ln>
        <a:effectLst/>
      </dgm:spPr>
    </dgm:pt>
    <dgm:pt modelId="{4815C9C2-7172-49B5-AAA4-580ECA3DFE29}" type="pres">
      <dgm:prSet presAssocID="{6C3A5691-9935-4850-A7F8-C5616876CEF5}" presName="ParentText" presStyleLbl="revTx" presStyleIdx="6" presStyleCnt="8" custScaleX="113967" custLinFactNeighborX="7821" custLinFactNeighborY="-4179">
        <dgm:presLayoutVars>
          <dgm:chMax val="0"/>
          <dgm:chPref val="0"/>
          <dgm:bulletEnabled val="1"/>
        </dgm:presLayoutVars>
      </dgm:prSet>
      <dgm:spPr/>
    </dgm:pt>
    <dgm:pt modelId="{8A8BDF46-5CD7-4385-AD19-1595B30DFB05}" type="pres">
      <dgm:prSet presAssocID="{6C3A5691-9935-4850-A7F8-C5616876CEF5}" presName="Triangle" presStyleLbl="alignNode1" presStyleIdx="13" presStyleCnt="15"/>
      <dgm:spPr>
        <a:xfrm>
          <a:off x="9515493" y="179071"/>
          <a:ext cx="217099" cy="217099"/>
        </a:xfrm>
        <a:prstGeom prst="triangle">
          <a:avLst>
            <a:gd name="adj" fmla="val 100000"/>
          </a:avLst>
        </a:prstGeom>
        <a:solidFill>
          <a:srgbClr val="159839">
            <a:shade val="80000"/>
            <a:hueOff val="-498207"/>
            <a:satOff val="-49072"/>
            <a:lumOff val="33812"/>
            <a:alphaOff val="0"/>
          </a:srgbClr>
        </a:solidFill>
        <a:ln w="12700" cap="flat" cmpd="sng" algn="ctr">
          <a:solidFill>
            <a:srgbClr val="159839">
              <a:shade val="80000"/>
              <a:hueOff val="-498207"/>
              <a:satOff val="-49072"/>
              <a:lumOff val="33812"/>
              <a:alphaOff val="0"/>
            </a:srgbClr>
          </a:solidFill>
          <a:prstDash val="solid"/>
          <a:miter lim="800000"/>
        </a:ln>
        <a:effectLst/>
      </dgm:spPr>
    </dgm:pt>
    <dgm:pt modelId="{17A7E199-E325-4F07-95D1-192F577ADC15}" type="pres">
      <dgm:prSet presAssocID="{546C7B9D-8902-484B-93BB-F909DF1C9C2A}" presName="sibTrans" presStyleCnt="0"/>
      <dgm:spPr/>
    </dgm:pt>
    <dgm:pt modelId="{83B42AB0-A56E-435B-9696-1CCA367C3CE1}" type="pres">
      <dgm:prSet presAssocID="{546C7B9D-8902-484B-93BB-F909DF1C9C2A}" presName="space" presStyleCnt="0"/>
      <dgm:spPr/>
    </dgm:pt>
    <dgm:pt modelId="{AE4B6FA8-1C38-4452-8C5D-543169048279}" type="pres">
      <dgm:prSet presAssocID="{21558AD2-F25A-4064-8C41-8BABC31C233B}" presName="composite" presStyleCnt="0"/>
      <dgm:spPr/>
    </dgm:pt>
    <dgm:pt modelId="{8A1A3D19-1A7E-45DE-8891-BC02139E754B}" type="pres">
      <dgm:prSet presAssocID="{21558AD2-F25A-4064-8C41-8BABC31C233B}" presName="LShape" presStyleLbl="alignNode1" presStyleIdx="14" presStyleCnt="15"/>
      <dgm:spPr>
        <a:xfrm rot="5400000">
          <a:off x="10118412" y="-75655"/>
          <a:ext cx="765936" cy="1274501"/>
        </a:xfrm>
        <a:prstGeom prst="corner">
          <a:avLst>
            <a:gd name="adj1" fmla="val 16120"/>
            <a:gd name="adj2" fmla="val 16110"/>
          </a:avLst>
        </a:prstGeom>
        <a:solidFill>
          <a:srgbClr val="159839">
            <a:shade val="80000"/>
            <a:hueOff val="-536531"/>
            <a:satOff val="-52847"/>
            <a:lumOff val="36413"/>
            <a:alphaOff val="0"/>
          </a:srgbClr>
        </a:solidFill>
        <a:ln w="12700" cap="flat" cmpd="sng" algn="ctr">
          <a:solidFill>
            <a:srgbClr val="159839">
              <a:shade val="80000"/>
              <a:hueOff val="-536531"/>
              <a:satOff val="-52847"/>
              <a:lumOff val="36413"/>
              <a:alphaOff val="0"/>
            </a:srgbClr>
          </a:solidFill>
          <a:prstDash val="solid"/>
          <a:miter lim="800000"/>
        </a:ln>
        <a:effectLst/>
      </dgm:spPr>
    </dgm:pt>
    <dgm:pt modelId="{EBFC99F0-AC0E-4E80-8864-5ADBF875329D}" type="pres">
      <dgm:prSet presAssocID="{21558AD2-F25A-4064-8C41-8BABC31C233B}" presName="ParentText" presStyleLbl="revTx" presStyleIdx="7" presStyleCnt="8" custLinFactNeighborX="28" custLinFactNeighborY="-5710">
        <dgm:presLayoutVars>
          <dgm:chMax val="0"/>
          <dgm:chPref val="0"/>
          <dgm:bulletEnabled val="1"/>
        </dgm:presLayoutVars>
      </dgm:prSet>
      <dgm:spPr/>
    </dgm:pt>
  </dgm:ptLst>
  <dgm:cxnLst>
    <dgm:cxn modelId="{30D3722B-C493-4CAF-A512-A778465F5D27}" srcId="{7622D11C-167D-442A-B670-C2D9056104A8}" destId="{CC1B2A00-68A2-416B-8F3C-D16E0AA80116}" srcOrd="2" destOrd="0" parTransId="{E1AC98EC-CA43-46FF-BBD5-6CA3998B2768}" sibTransId="{E0AF48FA-BB2A-4769-9C7A-86CFCDC01851}"/>
    <dgm:cxn modelId="{6CAE1C42-3F55-48CA-B0D4-5C08DE21E1DA}" type="presOf" srcId="{9BB649CE-74CD-4483-9383-CCF688F359CC}" destId="{7607999D-1219-4E19-B4D8-80FBD9B53FC0}" srcOrd="0" destOrd="0" presId="urn:microsoft.com/office/officeart/2009/3/layout/StepUpProcess"/>
    <dgm:cxn modelId="{D7FB324A-7CCF-4AEF-96BE-D02344BB2453}" srcId="{7622D11C-167D-442A-B670-C2D9056104A8}" destId="{DDB3409E-C9B9-4C33-9DCF-75C92C698A39}" srcOrd="4" destOrd="0" parTransId="{57385685-8A19-4049-A93B-01392BFF8768}" sibTransId="{3A9F161C-01CF-4F0C-9D91-AF582F7C52B3}"/>
    <dgm:cxn modelId="{ECF8CD4C-0AA6-4D27-A324-93A1688AB263}" type="presOf" srcId="{7622D11C-167D-442A-B670-C2D9056104A8}" destId="{2498E3BA-2372-4800-9DA6-6D733FF7EFA6}" srcOrd="0" destOrd="0" presId="urn:microsoft.com/office/officeart/2009/3/layout/StepUpProcess"/>
    <dgm:cxn modelId="{5807ED4F-AD2F-4A0C-923E-4718945AB630}" srcId="{7622D11C-167D-442A-B670-C2D9056104A8}" destId="{6C3A5691-9935-4850-A7F8-C5616876CEF5}" srcOrd="6" destOrd="0" parTransId="{514B3F9E-6E52-4BB9-8D2A-A86237788CB3}" sibTransId="{546C7B9D-8902-484B-93BB-F909DF1C9C2A}"/>
    <dgm:cxn modelId="{6A345170-34F9-4D71-8B6E-678F979FD037}" srcId="{7622D11C-167D-442A-B670-C2D9056104A8}" destId="{C8D17AA3-A208-483B-8C96-381C095C31D7}" srcOrd="5" destOrd="0" parTransId="{3B997098-82AB-4C74-8419-5363C0AB47F2}" sibTransId="{A93F8B36-2852-4C1B-84AF-7AD526917B0A}"/>
    <dgm:cxn modelId="{18570773-4CDF-4C71-8E3E-1C3008BB213E}" srcId="{7622D11C-167D-442A-B670-C2D9056104A8}" destId="{21558AD2-F25A-4064-8C41-8BABC31C233B}" srcOrd="7" destOrd="0" parTransId="{E80B1696-2BA6-4E24-B4E5-695AF1A5F70E}" sibTransId="{81C21B7B-EDC2-410D-955E-9B1B40652905}"/>
    <dgm:cxn modelId="{C1000B73-EF4C-4FC5-8AD1-35877C8A438C}" type="presOf" srcId="{6C3A5691-9935-4850-A7F8-C5616876CEF5}" destId="{4815C9C2-7172-49B5-AAA4-580ECA3DFE29}" srcOrd="0" destOrd="0" presId="urn:microsoft.com/office/officeart/2009/3/layout/StepUpProcess"/>
    <dgm:cxn modelId="{9B4A3682-A021-4510-8910-DDE108AC5476}" type="presOf" srcId="{21558AD2-F25A-4064-8C41-8BABC31C233B}" destId="{EBFC99F0-AC0E-4E80-8864-5ADBF875329D}" srcOrd="0" destOrd="0" presId="urn:microsoft.com/office/officeart/2009/3/layout/StepUpProcess"/>
    <dgm:cxn modelId="{C025C187-2BBC-4312-A0E1-790FC9683A11}" type="presOf" srcId="{CC1B2A00-68A2-416B-8F3C-D16E0AA80116}" destId="{A01F39AB-3E94-413F-B395-2CF4CF9063BE}" srcOrd="0" destOrd="0" presId="urn:microsoft.com/office/officeart/2009/3/layout/StepUpProcess"/>
    <dgm:cxn modelId="{66F41692-1357-4751-855C-F86130F69799}" type="presOf" srcId="{CBFAD42E-BC13-4677-A698-C8417C853277}" destId="{E8B40589-00D1-4838-8AD8-123CD845CC3A}" srcOrd="0" destOrd="0" presId="urn:microsoft.com/office/officeart/2009/3/layout/StepUpProcess"/>
    <dgm:cxn modelId="{CB60929E-05E0-4ABA-9631-BA5D2C827681}" srcId="{7622D11C-167D-442A-B670-C2D9056104A8}" destId="{9BB649CE-74CD-4483-9383-CCF688F359CC}" srcOrd="3" destOrd="0" parTransId="{637D4CDB-F178-4FDF-A411-3E5665E32BA7}" sibTransId="{FAEB3748-C727-4F1E-8F4D-E9B2C7C7BF69}"/>
    <dgm:cxn modelId="{A85EA2A0-9A8E-4EED-955C-A6F76A1037B2}" type="presOf" srcId="{F8924C73-4D86-4725-8FB1-57E56105EE84}" destId="{B91B35EE-E2D6-4A65-85DB-E65F9D4FF12C}" srcOrd="0" destOrd="0" presId="urn:microsoft.com/office/officeart/2009/3/layout/StepUpProcess"/>
    <dgm:cxn modelId="{9C633AA8-98D5-4A16-BA95-F20DDC3E7163}" type="presOf" srcId="{DDB3409E-C9B9-4C33-9DCF-75C92C698A39}" destId="{5FAB49E4-628D-4BBD-AF15-0FA58B034DA0}" srcOrd="0" destOrd="0" presId="urn:microsoft.com/office/officeart/2009/3/layout/StepUpProcess"/>
    <dgm:cxn modelId="{7782ACAD-5FAA-4E48-961E-E575494BDE88}" srcId="{7622D11C-167D-442A-B670-C2D9056104A8}" destId="{CBFAD42E-BC13-4677-A698-C8417C853277}" srcOrd="1" destOrd="0" parTransId="{3607CAB8-443E-4D12-94DD-94CB93172344}" sibTransId="{972FF622-4B2D-4CD6-BD1A-DCBE5152596B}"/>
    <dgm:cxn modelId="{98CE18C5-F332-4CCC-8953-53AED8DEF88B}" type="presOf" srcId="{C8D17AA3-A208-483B-8C96-381C095C31D7}" destId="{206A2E6F-C869-44E6-99A4-DF2204F37ADC}" srcOrd="0" destOrd="0" presId="urn:microsoft.com/office/officeart/2009/3/layout/StepUpProcess"/>
    <dgm:cxn modelId="{85C7FFCE-9954-46A8-B2FC-659A90715629}" srcId="{7622D11C-167D-442A-B670-C2D9056104A8}" destId="{F8924C73-4D86-4725-8FB1-57E56105EE84}" srcOrd="0" destOrd="0" parTransId="{1B894931-2724-420C-8A61-7C1E70BABCF8}" sibTransId="{F73DC8A2-0FB7-4E4A-BE47-3082F4A8C365}"/>
    <dgm:cxn modelId="{67DA70A5-0838-4BFF-937E-2A7F539022EA}" type="presParOf" srcId="{2498E3BA-2372-4800-9DA6-6D733FF7EFA6}" destId="{975F245F-340E-4A6D-82DA-0CFCA58DA61C}" srcOrd="0" destOrd="0" presId="urn:microsoft.com/office/officeart/2009/3/layout/StepUpProcess"/>
    <dgm:cxn modelId="{B04495D2-D40F-4C64-AD96-FF9800E5010E}" type="presParOf" srcId="{975F245F-340E-4A6D-82DA-0CFCA58DA61C}" destId="{689F55C4-EF77-4B54-A769-DDA99148F578}" srcOrd="0" destOrd="0" presId="urn:microsoft.com/office/officeart/2009/3/layout/StepUpProcess"/>
    <dgm:cxn modelId="{F414E613-A10B-4192-B6DC-7472EF8C29CF}" type="presParOf" srcId="{975F245F-340E-4A6D-82DA-0CFCA58DA61C}" destId="{B91B35EE-E2D6-4A65-85DB-E65F9D4FF12C}" srcOrd="1" destOrd="0" presId="urn:microsoft.com/office/officeart/2009/3/layout/StepUpProcess"/>
    <dgm:cxn modelId="{4A0207D5-DC3E-4268-9089-81DB82D12278}" type="presParOf" srcId="{975F245F-340E-4A6D-82DA-0CFCA58DA61C}" destId="{BF36F651-9306-4FAE-98A3-35BD65F0CE8C}" srcOrd="2" destOrd="0" presId="urn:microsoft.com/office/officeart/2009/3/layout/StepUpProcess"/>
    <dgm:cxn modelId="{36B1D6DE-5A5E-480F-9F31-2550A3AD3B0F}" type="presParOf" srcId="{2498E3BA-2372-4800-9DA6-6D733FF7EFA6}" destId="{0BD5DA95-5DDD-4417-9472-191C6BDB4726}" srcOrd="1" destOrd="0" presId="urn:microsoft.com/office/officeart/2009/3/layout/StepUpProcess"/>
    <dgm:cxn modelId="{4A17FD4A-845E-47E6-9F60-F97341B07D8F}" type="presParOf" srcId="{0BD5DA95-5DDD-4417-9472-191C6BDB4726}" destId="{4810943E-2270-4D09-B267-F09C31449646}" srcOrd="0" destOrd="0" presId="urn:microsoft.com/office/officeart/2009/3/layout/StepUpProcess"/>
    <dgm:cxn modelId="{21BE2F24-D485-4EC3-A523-86B944EAEDAA}" type="presParOf" srcId="{2498E3BA-2372-4800-9DA6-6D733FF7EFA6}" destId="{C965FC2B-49BB-4207-96D0-CB8CD2265B72}" srcOrd="2" destOrd="0" presId="urn:microsoft.com/office/officeart/2009/3/layout/StepUpProcess"/>
    <dgm:cxn modelId="{95F2FC5C-E11B-4878-8802-C3D0ADF113D9}" type="presParOf" srcId="{C965FC2B-49BB-4207-96D0-CB8CD2265B72}" destId="{535CEE06-ECFF-44EC-86F7-4C6E9CF188F5}" srcOrd="0" destOrd="0" presId="urn:microsoft.com/office/officeart/2009/3/layout/StepUpProcess"/>
    <dgm:cxn modelId="{C2B5620F-4CBF-40F9-99B6-260293013D60}" type="presParOf" srcId="{C965FC2B-49BB-4207-96D0-CB8CD2265B72}" destId="{E8B40589-00D1-4838-8AD8-123CD845CC3A}" srcOrd="1" destOrd="0" presId="urn:microsoft.com/office/officeart/2009/3/layout/StepUpProcess"/>
    <dgm:cxn modelId="{7D9C745A-E070-4128-9536-1F3FA7196BB9}" type="presParOf" srcId="{C965FC2B-49BB-4207-96D0-CB8CD2265B72}" destId="{CF777F59-7D55-4DCB-9264-A6427EA7C9F7}" srcOrd="2" destOrd="0" presId="urn:microsoft.com/office/officeart/2009/3/layout/StepUpProcess"/>
    <dgm:cxn modelId="{06F0C0D9-3066-4818-B4CA-86647278339F}" type="presParOf" srcId="{2498E3BA-2372-4800-9DA6-6D733FF7EFA6}" destId="{1C5C2FED-7C6E-4ED2-8575-8BC29C96DEC5}" srcOrd="3" destOrd="0" presId="urn:microsoft.com/office/officeart/2009/3/layout/StepUpProcess"/>
    <dgm:cxn modelId="{3FABE2AA-822D-4805-A25E-6A4F0DBA704B}" type="presParOf" srcId="{1C5C2FED-7C6E-4ED2-8575-8BC29C96DEC5}" destId="{8B65DF56-B765-4090-906A-95B9746AC362}" srcOrd="0" destOrd="0" presId="urn:microsoft.com/office/officeart/2009/3/layout/StepUpProcess"/>
    <dgm:cxn modelId="{C633DB9C-1325-4F54-99D8-CA93ABB89E88}" type="presParOf" srcId="{2498E3BA-2372-4800-9DA6-6D733FF7EFA6}" destId="{908C47AB-8F98-47BA-898E-DC7D65637736}" srcOrd="4" destOrd="0" presId="urn:microsoft.com/office/officeart/2009/3/layout/StepUpProcess"/>
    <dgm:cxn modelId="{D5CFA122-BBC3-48D5-AD68-0793DE83CDDD}" type="presParOf" srcId="{908C47AB-8F98-47BA-898E-DC7D65637736}" destId="{AFF28D42-0F29-47D9-9B3E-DF943D18FA80}" srcOrd="0" destOrd="0" presId="urn:microsoft.com/office/officeart/2009/3/layout/StepUpProcess"/>
    <dgm:cxn modelId="{50D91B2B-A262-458C-A38F-8ED14DC6BDF0}" type="presParOf" srcId="{908C47AB-8F98-47BA-898E-DC7D65637736}" destId="{A01F39AB-3E94-413F-B395-2CF4CF9063BE}" srcOrd="1" destOrd="0" presId="urn:microsoft.com/office/officeart/2009/3/layout/StepUpProcess"/>
    <dgm:cxn modelId="{AC3827DC-DB45-4821-90DD-AD3F17EF53ED}" type="presParOf" srcId="{908C47AB-8F98-47BA-898E-DC7D65637736}" destId="{0B6A4153-48F2-495A-8F36-EF367C3A1F65}" srcOrd="2" destOrd="0" presId="urn:microsoft.com/office/officeart/2009/3/layout/StepUpProcess"/>
    <dgm:cxn modelId="{87EEDBE2-51AF-45E0-8F2D-3C2DEB1DBE50}" type="presParOf" srcId="{2498E3BA-2372-4800-9DA6-6D733FF7EFA6}" destId="{DD2648EF-4568-48AE-B393-56A88C3F0DAC}" srcOrd="5" destOrd="0" presId="urn:microsoft.com/office/officeart/2009/3/layout/StepUpProcess"/>
    <dgm:cxn modelId="{A625793B-6D63-4667-8F8C-B7580698627A}" type="presParOf" srcId="{DD2648EF-4568-48AE-B393-56A88C3F0DAC}" destId="{5FAE9D50-B64E-4DAD-BF8D-97A561EB2379}" srcOrd="0" destOrd="0" presId="urn:microsoft.com/office/officeart/2009/3/layout/StepUpProcess"/>
    <dgm:cxn modelId="{2BC5746B-5475-473D-9C9C-0D9D968F4CA8}" type="presParOf" srcId="{2498E3BA-2372-4800-9DA6-6D733FF7EFA6}" destId="{0A2D04DC-47C6-40F6-A8BE-6502636A5C77}" srcOrd="6" destOrd="0" presId="urn:microsoft.com/office/officeart/2009/3/layout/StepUpProcess"/>
    <dgm:cxn modelId="{0809657C-B649-4BB9-B40B-5D105FC308E8}" type="presParOf" srcId="{0A2D04DC-47C6-40F6-A8BE-6502636A5C77}" destId="{9FBF0191-82AE-4B85-AB7D-420573696E44}" srcOrd="0" destOrd="0" presId="urn:microsoft.com/office/officeart/2009/3/layout/StepUpProcess"/>
    <dgm:cxn modelId="{08B6BBDE-1A70-44BC-9006-4D3DCBDC74B0}" type="presParOf" srcId="{0A2D04DC-47C6-40F6-A8BE-6502636A5C77}" destId="{7607999D-1219-4E19-B4D8-80FBD9B53FC0}" srcOrd="1" destOrd="0" presId="urn:microsoft.com/office/officeart/2009/3/layout/StepUpProcess"/>
    <dgm:cxn modelId="{C62B4494-1D81-41F8-9FEC-A1D7D366A265}" type="presParOf" srcId="{0A2D04DC-47C6-40F6-A8BE-6502636A5C77}" destId="{14D6D005-BE49-4BAB-95C3-4B8C975E012F}" srcOrd="2" destOrd="0" presId="urn:microsoft.com/office/officeart/2009/3/layout/StepUpProcess"/>
    <dgm:cxn modelId="{07EA1EFD-7275-4330-A982-6F3028191D10}" type="presParOf" srcId="{2498E3BA-2372-4800-9DA6-6D733FF7EFA6}" destId="{87884C7A-A768-4540-837E-C4BAD8EA01B8}" srcOrd="7" destOrd="0" presId="urn:microsoft.com/office/officeart/2009/3/layout/StepUpProcess"/>
    <dgm:cxn modelId="{2AD6996E-2595-4B94-8BA8-B994D6DD9AD6}" type="presParOf" srcId="{87884C7A-A768-4540-837E-C4BAD8EA01B8}" destId="{43F8EE71-C638-4E74-A8ED-9738EC1365CE}" srcOrd="0" destOrd="0" presId="urn:microsoft.com/office/officeart/2009/3/layout/StepUpProcess"/>
    <dgm:cxn modelId="{ACF74E67-09BA-413D-BBC7-59FD5ACFB7FC}" type="presParOf" srcId="{2498E3BA-2372-4800-9DA6-6D733FF7EFA6}" destId="{EAF5273B-4AD8-4EF5-8409-08B19AE6740C}" srcOrd="8" destOrd="0" presId="urn:microsoft.com/office/officeart/2009/3/layout/StepUpProcess"/>
    <dgm:cxn modelId="{37E859FF-FFF8-4044-B145-FB0882D1EF37}" type="presParOf" srcId="{EAF5273B-4AD8-4EF5-8409-08B19AE6740C}" destId="{A08E5ACA-F717-4C9F-BC94-56E16D0405F4}" srcOrd="0" destOrd="0" presId="urn:microsoft.com/office/officeart/2009/3/layout/StepUpProcess"/>
    <dgm:cxn modelId="{23A74ABA-4AB3-48AA-87AF-EB5D3A71560B}" type="presParOf" srcId="{EAF5273B-4AD8-4EF5-8409-08B19AE6740C}" destId="{5FAB49E4-628D-4BBD-AF15-0FA58B034DA0}" srcOrd="1" destOrd="0" presId="urn:microsoft.com/office/officeart/2009/3/layout/StepUpProcess"/>
    <dgm:cxn modelId="{FF1CD23E-6696-4F59-8633-E9B8F7E0BE36}" type="presParOf" srcId="{EAF5273B-4AD8-4EF5-8409-08B19AE6740C}" destId="{9F816FAC-05A2-4196-86AD-90E94FCBF244}" srcOrd="2" destOrd="0" presId="urn:microsoft.com/office/officeart/2009/3/layout/StepUpProcess"/>
    <dgm:cxn modelId="{07E59BEC-160D-45D0-95B6-1CEA6AA4AC99}" type="presParOf" srcId="{2498E3BA-2372-4800-9DA6-6D733FF7EFA6}" destId="{97C8488C-64A3-4ADC-BF6F-25D6473B43EF}" srcOrd="9" destOrd="0" presId="urn:microsoft.com/office/officeart/2009/3/layout/StepUpProcess"/>
    <dgm:cxn modelId="{323CF44D-25BF-4122-80E4-C6EA412F450E}" type="presParOf" srcId="{97C8488C-64A3-4ADC-BF6F-25D6473B43EF}" destId="{51D5C7B6-B3B1-4C66-94B9-8EA1D91335CF}" srcOrd="0" destOrd="0" presId="urn:microsoft.com/office/officeart/2009/3/layout/StepUpProcess"/>
    <dgm:cxn modelId="{22B75956-5E05-4F6B-9029-202B08BEFAD0}" type="presParOf" srcId="{2498E3BA-2372-4800-9DA6-6D733FF7EFA6}" destId="{2AB66FAE-F84B-4A23-BA2A-28334E8E5FC2}" srcOrd="10" destOrd="0" presId="urn:microsoft.com/office/officeart/2009/3/layout/StepUpProcess"/>
    <dgm:cxn modelId="{C2FA47E0-5C2E-4E01-B8AB-E4CE67346F06}" type="presParOf" srcId="{2AB66FAE-F84B-4A23-BA2A-28334E8E5FC2}" destId="{60FDA0B3-F01D-4F1B-9F9A-6225954E5703}" srcOrd="0" destOrd="0" presId="urn:microsoft.com/office/officeart/2009/3/layout/StepUpProcess"/>
    <dgm:cxn modelId="{7FAE8D49-62FF-4FFB-9C9B-BB8CA19BE199}" type="presParOf" srcId="{2AB66FAE-F84B-4A23-BA2A-28334E8E5FC2}" destId="{206A2E6F-C869-44E6-99A4-DF2204F37ADC}" srcOrd="1" destOrd="0" presId="urn:microsoft.com/office/officeart/2009/3/layout/StepUpProcess"/>
    <dgm:cxn modelId="{4B988152-6EB0-47EA-B6ED-767309FA6BE0}" type="presParOf" srcId="{2AB66FAE-F84B-4A23-BA2A-28334E8E5FC2}" destId="{83CE1626-AB3F-41DF-AF17-CD304E816755}" srcOrd="2" destOrd="0" presId="urn:microsoft.com/office/officeart/2009/3/layout/StepUpProcess"/>
    <dgm:cxn modelId="{BF2935EC-ACA4-4D65-AD07-DABF7889A88C}" type="presParOf" srcId="{2498E3BA-2372-4800-9DA6-6D733FF7EFA6}" destId="{811AB4EA-2F99-4FD8-8AB8-C213AA828537}" srcOrd="11" destOrd="0" presId="urn:microsoft.com/office/officeart/2009/3/layout/StepUpProcess"/>
    <dgm:cxn modelId="{206BE208-F2B3-46D5-BD6F-3ABC30408DAB}" type="presParOf" srcId="{811AB4EA-2F99-4FD8-8AB8-C213AA828537}" destId="{399A808E-D84B-45C0-ADD9-F26DC821D206}" srcOrd="0" destOrd="0" presId="urn:microsoft.com/office/officeart/2009/3/layout/StepUpProcess"/>
    <dgm:cxn modelId="{BE3440FF-735F-447F-B48E-11B68044BAFB}" type="presParOf" srcId="{2498E3BA-2372-4800-9DA6-6D733FF7EFA6}" destId="{08AF6A84-50E5-448C-B0BB-DFDE07103B81}" srcOrd="12" destOrd="0" presId="urn:microsoft.com/office/officeart/2009/3/layout/StepUpProcess"/>
    <dgm:cxn modelId="{160809DE-29FE-4000-91B2-19326244E25A}" type="presParOf" srcId="{08AF6A84-50E5-448C-B0BB-DFDE07103B81}" destId="{D4CD74FB-0076-48E4-A550-69AC7C4860B0}" srcOrd="0" destOrd="0" presId="urn:microsoft.com/office/officeart/2009/3/layout/StepUpProcess"/>
    <dgm:cxn modelId="{E7BCE9B7-0E71-4C20-B3AB-FA1288C84BF5}" type="presParOf" srcId="{08AF6A84-50E5-448C-B0BB-DFDE07103B81}" destId="{4815C9C2-7172-49B5-AAA4-580ECA3DFE29}" srcOrd="1" destOrd="0" presId="urn:microsoft.com/office/officeart/2009/3/layout/StepUpProcess"/>
    <dgm:cxn modelId="{75BBE163-5D87-4156-B024-AB673F8D108F}" type="presParOf" srcId="{08AF6A84-50E5-448C-B0BB-DFDE07103B81}" destId="{8A8BDF46-5CD7-4385-AD19-1595B30DFB05}" srcOrd="2" destOrd="0" presId="urn:microsoft.com/office/officeart/2009/3/layout/StepUpProcess"/>
    <dgm:cxn modelId="{BEB4F4DB-606F-43EF-9DE2-CDDDC5446210}" type="presParOf" srcId="{2498E3BA-2372-4800-9DA6-6D733FF7EFA6}" destId="{17A7E199-E325-4F07-95D1-192F577ADC15}" srcOrd="13" destOrd="0" presId="urn:microsoft.com/office/officeart/2009/3/layout/StepUpProcess"/>
    <dgm:cxn modelId="{06C68393-BB9E-42E3-8EB0-10998F3BFF8F}" type="presParOf" srcId="{17A7E199-E325-4F07-95D1-192F577ADC15}" destId="{83B42AB0-A56E-435B-9696-1CCA367C3CE1}" srcOrd="0" destOrd="0" presId="urn:microsoft.com/office/officeart/2009/3/layout/StepUpProcess"/>
    <dgm:cxn modelId="{995ED779-B199-469F-9AB6-D91B65AA5090}" type="presParOf" srcId="{2498E3BA-2372-4800-9DA6-6D733FF7EFA6}" destId="{AE4B6FA8-1C38-4452-8C5D-543169048279}" srcOrd="14" destOrd="0" presId="urn:microsoft.com/office/officeart/2009/3/layout/StepUpProcess"/>
    <dgm:cxn modelId="{367B2408-F4EA-4D04-AC15-BFBC1DC587BD}" type="presParOf" srcId="{AE4B6FA8-1C38-4452-8C5D-543169048279}" destId="{8A1A3D19-1A7E-45DE-8891-BC02139E754B}" srcOrd="0" destOrd="0" presId="urn:microsoft.com/office/officeart/2009/3/layout/StepUpProcess"/>
    <dgm:cxn modelId="{BFCE6C38-25BF-4ECF-8273-CEBE7025BD02}" type="presParOf" srcId="{AE4B6FA8-1C38-4452-8C5D-543169048279}" destId="{EBFC99F0-AC0E-4E80-8864-5ADBF875329D}" srcOrd="1" destOrd="0" presId="urn:microsoft.com/office/officeart/2009/3/layout/StepUpProcess"/>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D357EA8-A8CB-4B97-AE36-88FC7A3C27DA}" type="doc">
      <dgm:prSet loTypeId="urn:microsoft.com/office/officeart/2005/8/layout/hierarchy1" loCatId="hierarchy" qsTypeId="urn:microsoft.com/office/officeart/2005/8/quickstyle/simple2" qsCatId="simple" csTypeId="urn:microsoft.com/office/officeart/2005/8/colors/colorful1" csCatId="colorful" phldr="1"/>
      <dgm:spPr/>
      <dgm:t>
        <a:bodyPr/>
        <a:lstStyle/>
        <a:p>
          <a:endParaRPr lang="en-US"/>
        </a:p>
      </dgm:t>
    </dgm:pt>
    <dgm:pt modelId="{B698FFB7-FD6B-4BD8-B0C9-CA4169A2581D}">
      <dgm:prSet/>
      <dgm:spPr>
        <a:xfrm>
          <a:off x="329655" y="914578"/>
          <a:ext cx="2966896" cy="1883979"/>
        </a:xfrm>
        <a:prstGeom prst="roundRect">
          <a:avLst>
            <a:gd name="adj" fmla="val 10000"/>
          </a:avLst>
        </a:prstGeom>
        <a:solidFill>
          <a:srgbClr val="F2F2F2">
            <a:alpha val="90000"/>
            <a:hueOff val="0"/>
            <a:satOff val="0"/>
            <a:lumOff val="0"/>
            <a:alphaOff val="0"/>
          </a:srgbClr>
        </a:solidFill>
        <a:ln w="12700" cap="flat" cmpd="sng" algn="ctr">
          <a:solidFill>
            <a:srgbClr val="D47B22"/>
          </a:solidFill>
          <a:prstDash val="solid"/>
          <a:miter lim="800000"/>
        </a:ln>
        <a:effectLst/>
      </dgm:spPr>
      <dgm:t>
        <a:bodyPr/>
        <a:lstStyle/>
        <a:p>
          <a:pPr rtl="0">
            <a:buNone/>
          </a:pPr>
          <a:r>
            <a:rPr lang="en-US">
              <a:solidFill>
                <a:sysClr val="windowText" lastClr="000000">
                  <a:hueOff val="0"/>
                  <a:satOff val="0"/>
                  <a:lumOff val="0"/>
                  <a:alphaOff val="0"/>
                </a:sysClr>
              </a:solidFill>
              <a:latin typeface="Tenorite"/>
              <a:ea typeface="+mn-ea"/>
              <a:cs typeface="+mn-cs"/>
            </a:rPr>
            <a:t>The GO Team needs to </a:t>
          </a:r>
          <a:r>
            <a:rPr lang="en-US" b="1">
              <a:solidFill>
                <a:srgbClr val="A92A91"/>
              </a:solidFill>
              <a:latin typeface="Tenorite"/>
              <a:ea typeface="+mn-ea"/>
              <a:cs typeface="+mn-cs"/>
            </a:rPr>
            <a:t>TAKE ACTION</a:t>
          </a:r>
          <a:r>
            <a:rPr lang="en-US" b="1">
              <a:solidFill>
                <a:sysClr val="windowText" lastClr="000000">
                  <a:hueOff val="0"/>
                  <a:satOff val="0"/>
                  <a:lumOff val="0"/>
                  <a:alphaOff val="0"/>
                </a:sysClr>
              </a:solidFill>
              <a:latin typeface="Tenorite"/>
              <a:ea typeface="+mn-ea"/>
              <a:cs typeface="+mn-cs"/>
            </a:rPr>
            <a:t> </a:t>
          </a:r>
          <a:r>
            <a:rPr lang="en-US">
              <a:solidFill>
                <a:sysClr val="windowText" lastClr="000000">
                  <a:hueOff val="0"/>
                  <a:satOff val="0"/>
                  <a:lumOff val="0"/>
                  <a:alphaOff val="0"/>
                </a:sysClr>
              </a:solidFill>
              <a:latin typeface="Tenorite"/>
              <a:ea typeface="+mn-ea"/>
              <a:cs typeface="+mn-cs"/>
            </a:rPr>
            <a:t>(vote) on its FY26 budget.</a:t>
          </a:r>
        </a:p>
      </dgm:t>
    </dgm:pt>
    <dgm:pt modelId="{950EE0D0-80E2-49F3-994F-2E3921FB315C}" type="parTrans" cxnId="{FEBA400C-84DF-423B-B575-BC0B378F6430}">
      <dgm:prSet/>
      <dgm:spPr/>
      <dgm:t>
        <a:bodyPr/>
        <a:lstStyle/>
        <a:p>
          <a:endParaRPr lang="en-US"/>
        </a:p>
      </dgm:t>
    </dgm:pt>
    <dgm:pt modelId="{02329CA9-7D80-4F4B-B5F4-8D42C2AE4C2F}" type="sibTrans" cxnId="{FEBA400C-84DF-423B-B575-BC0B378F6430}">
      <dgm:prSet/>
      <dgm:spPr/>
      <dgm:t>
        <a:bodyPr/>
        <a:lstStyle/>
        <a:p>
          <a:endParaRPr lang="en-US"/>
        </a:p>
      </dgm:t>
    </dgm:pt>
    <dgm:pt modelId="{94F1C6E0-096F-492A-B4E1-7B6D4001B7E5}">
      <dgm:prSet/>
      <dgm:spPr>
        <a:xfrm>
          <a:off x="3955862" y="914578"/>
          <a:ext cx="2966896" cy="1883979"/>
        </a:xfrm>
        <a:prstGeom prst="roundRect">
          <a:avLst>
            <a:gd name="adj" fmla="val 10000"/>
          </a:avLst>
        </a:prstGeom>
        <a:solidFill>
          <a:srgbClr val="F2F2F2">
            <a:alpha val="90000"/>
            <a:hueOff val="0"/>
            <a:satOff val="0"/>
            <a:lumOff val="0"/>
            <a:alphaOff val="0"/>
          </a:srgbClr>
        </a:solidFill>
        <a:ln w="12700" cap="flat" cmpd="sng" algn="ctr">
          <a:solidFill>
            <a:srgbClr val="F3CF45">
              <a:hueOff val="0"/>
              <a:satOff val="0"/>
              <a:lumOff val="0"/>
              <a:alphaOff val="0"/>
            </a:srgbClr>
          </a:solidFill>
          <a:prstDash val="solid"/>
          <a:miter lim="800000"/>
        </a:ln>
        <a:effectLst/>
      </dgm:spPr>
      <dgm:t>
        <a:bodyPr/>
        <a:lstStyle/>
        <a:p>
          <a:pPr>
            <a:buNone/>
          </a:pPr>
          <a:r>
            <a:rPr lang="en-US">
              <a:solidFill>
                <a:sysClr val="windowText" lastClr="000000">
                  <a:hueOff val="0"/>
                  <a:satOff val="0"/>
                  <a:lumOff val="0"/>
                  <a:alphaOff val="0"/>
                </a:sysClr>
              </a:solidFill>
              <a:latin typeface="Tenorite"/>
              <a:ea typeface="+mn-ea"/>
              <a:cs typeface="+mn-cs"/>
            </a:rPr>
            <a:t>After the motion and a second, the GO Team may have additional discussion.</a:t>
          </a:r>
        </a:p>
      </dgm:t>
    </dgm:pt>
    <dgm:pt modelId="{79E27E22-597C-4129-A4A9-578735BB6A85}" type="parTrans" cxnId="{44D66627-35EF-4FAE-9028-4262BD14F64E}">
      <dgm:prSet/>
      <dgm:spPr/>
      <dgm:t>
        <a:bodyPr/>
        <a:lstStyle/>
        <a:p>
          <a:endParaRPr lang="en-US"/>
        </a:p>
      </dgm:t>
    </dgm:pt>
    <dgm:pt modelId="{315A0655-BBEC-4E14-A840-69AAD69ED390}" type="sibTrans" cxnId="{44D66627-35EF-4FAE-9028-4262BD14F64E}">
      <dgm:prSet/>
      <dgm:spPr/>
      <dgm:t>
        <a:bodyPr/>
        <a:lstStyle/>
        <a:p>
          <a:endParaRPr lang="en-US"/>
        </a:p>
      </dgm:t>
    </dgm:pt>
    <dgm:pt modelId="{42453601-FF84-4198-A2D2-B657E77A0010}">
      <dgm:prSet/>
      <dgm:spPr>
        <a:xfrm>
          <a:off x="7582070" y="914578"/>
          <a:ext cx="2966896" cy="1883979"/>
        </a:xfrm>
        <a:prstGeom prst="roundRect">
          <a:avLst>
            <a:gd name="adj" fmla="val 10000"/>
          </a:avLst>
        </a:prstGeom>
        <a:solidFill>
          <a:srgbClr val="F2F2F2">
            <a:alpha val="90000"/>
            <a:hueOff val="0"/>
            <a:satOff val="0"/>
            <a:lumOff val="0"/>
            <a:alphaOff val="0"/>
          </a:srgbClr>
        </a:solidFill>
        <a:ln w="12700" cap="flat" cmpd="sng" algn="ctr">
          <a:solidFill>
            <a:srgbClr val="0083A9"/>
          </a:solidFill>
          <a:prstDash val="solid"/>
          <a:miter lim="800000"/>
        </a:ln>
        <a:effectLst/>
      </dgm:spPr>
      <dgm:t>
        <a:bodyPr/>
        <a:lstStyle/>
        <a:p>
          <a:pPr>
            <a:buNone/>
          </a:pPr>
          <a:r>
            <a:rPr lang="en-US">
              <a:solidFill>
                <a:sysClr val="windowText" lastClr="000000">
                  <a:hueOff val="0"/>
                  <a:satOff val="0"/>
                  <a:lumOff val="0"/>
                  <a:alphaOff val="0"/>
                </a:sysClr>
              </a:solidFill>
              <a:latin typeface="Tenorite"/>
              <a:ea typeface="+mn-ea"/>
              <a:cs typeface="+mn-cs"/>
            </a:rPr>
            <a:t>Once discussion is concluded, the GO Team will vote.</a:t>
          </a:r>
        </a:p>
      </dgm:t>
    </dgm:pt>
    <dgm:pt modelId="{11514F74-DC2A-421E-958E-9B75DCABBE2C}" type="parTrans" cxnId="{D77387F7-7BAC-40EB-92A5-2A56CB6A0A0F}">
      <dgm:prSet/>
      <dgm:spPr/>
      <dgm:t>
        <a:bodyPr/>
        <a:lstStyle/>
        <a:p>
          <a:endParaRPr lang="en-US"/>
        </a:p>
      </dgm:t>
    </dgm:pt>
    <dgm:pt modelId="{2A4380EF-DFFB-4E6E-A27D-F75659ED6F58}" type="sibTrans" cxnId="{D77387F7-7BAC-40EB-92A5-2A56CB6A0A0F}">
      <dgm:prSet/>
      <dgm:spPr/>
      <dgm:t>
        <a:bodyPr/>
        <a:lstStyle/>
        <a:p>
          <a:endParaRPr lang="en-US"/>
        </a:p>
      </dgm:t>
    </dgm:pt>
    <dgm:pt modelId="{0564E5EF-5B36-494C-A6C0-23CFB55B7BCC}" type="pres">
      <dgm:prSet presAssocID="{AD357EA8-A8CB-4B97-AE36-88FC7A3C27DA}" presName="hierChild1" presStyleCnt="0">
        <dgm:presLayoutVars>
          <dgm:chPref val="1"/>
          <dgm:dir/>
          <dgm:animOne val="branch"/>
          <dgm:animLvl val="lvl"/>
          <dgm:resizeHandles/>
        </dgm:presLayoutVars>
      </dgm:prSet>
      <dgm:spPr/>
    </dgm:pt>
    <dgm:pt modelId="{B6DF30B4-497D-4F6D-9D73-6DD5783129BA}" type="pres">
      <dgm:prSet presAssocID="{B698FFB7-FD6B-4BD8-B0C9-CA4169A2581D}" presName="hierRoot1" presStyleCnt="0"/>
      <dgm:spPr/>
    </dgm:pt>
    <dgm:pt modelId="{B3119F31-75F2-4AAF-8BC5-D071DA356600}" type="pres">
      <dgm:prSet presAssocID="{B698FFB7-FD6B-4BD8-B0C9-CA4169A2581D}" presName="composite" presStyleCnt="0"/>
      <dgm:spPr/>
    </dgm:pt>
    <dgm:pt modelId="{F3A135DB-2376-4E3B-A20A-41984A2C6E6D}" type="pres">
      <dgm:prSet presAssocID="{B698FFB7-FD6B-4BD8-B0C9-CA4169A2581D}" presName="background" presStyleLbl="node0" presStyleIdx="0" presStyleCnt="3"/>
      <dgm:spPr>
        <a:xfrm>
          <a:off x="0" y="601405"/>
          <a:ext cx="2966896" cy="1883979"/>
        </a:xfrm>
        <a:prstGeom prst="roundRect">
          <a:avLst>
            <a:gd name="adj" fmla="val 10000"/>
          </a:avLst>
        </a:prstGeom>
        <a:solidFill>
          <a:srgbClr val="F3CF45">
            <a:hueOff val="0"/>
            <a:satOff val="0"/>
            <a:lumOff val="0"/>
            <a:alphaOff val="0"/>
          </a:srgbClr>
        </a:solidFill>
        <a:ln w="19050" cap="flat" cmpd="sng" algn="ctr">
          <a:solidFill>
            <a:srgbClr val="F2F2F2">
              <a:hueOff val="0"/>
              <a:satOff val="0"/>
              <a:lumOff val="0"/>
              <a:alphaOff val="0"/>
            </a:srgbClr>
          </a:solidFill>
          <a:prstDash val="solid"/>
          <a:miter lim="800000"/>
        </a:ln>
        <a:effectLst/>
      </dgm:spPr>
    </dgm:pt>
    <dgm:pt modelId="{FA82B6CE-D09A-4090-AE86-805DDA5FD9D1}" type="pres">
      <dgm:prSet presAssocID="{B698FFB7-FD6B-4BD8-B0C9-CA4169A2581D}" presName="text" presStyleLbl="fgAcc0" presStyleIdx="0" presStyleCnt="3">
        <dgm:presLayoutVars>
          <dgm:chPref val="3"/>
        </dgm:presLayoutVars>
      </dgm:prSet>
      <dgm:spPr/>
    </dgm:pt>
    <dgm:pt modelId="{9538D900-7AE8-458D-A772-4AD773D1EAC8}" type="pres">
      <dgm:prSet presAssocID="{B698FFB7-FD6B-4BD8-B0C9-CA4169A2581D}" presName="hierChild2" presStyleCnt="0"/>
      <dgm:spPr/>
    </dgm:pt>
    <dgm:pt modelId="{171B1F7F-308A-4D14-973E-1576E2F58C30}" type="pres">
      <dgm:prSet presAssocID="{94F1C6E0-096F-492A-B4E1-7B6D4001B7E5}" presName="hierRoot1" presStyleCnt="0"/>
      <dgm:spPr/>
    </dgm:pt>
    <dgm:pt modelId="{2E5E3512-2441-4FFF-9678-0DCC32A31043}" type="pres">
      <dgm:prSet presAssocID="{94F1C6E0-096F-492A-B4E1-7B6D4001B7E5}" presName="composite" presStyleCnt="0"/>
      <dgm:spPr/>
    </dgm:pt>
    <dgm:pt modelId="{60F45E52-7DB8-499D-BC6D-774E123989C7}" type="pres">
      <dgm:prSet presAssocID="{94F1C6E0-096F-492A-B4E1-7B6D4001B7E5}" presName="background" presStyleLbl="node0" presStyleIdx="1" presStyleCnt="3"/>
      <dgm:spPr>
        <a:xfrm>
          <a:off x="3626207" y="601405"/>
          <a:ext cx="2966896" cy="1883979"/>
        </a:xfrm>
        <a:prstGeom prst="roundRect">
          <a:avLst>
            <a:gd name="adj" fmla="val 10000"/>
          </a:avLst>
        </a:prstGeom>
        <a:solidFill>
          <a:srgbClr val="0083A9"/>
        </a:solidFill>
        <a:ln w="19050" cap="flat" cmpd="sng" algn="ctr">
          <a:solidFill>
            <a:srgbClr val="F2F2F2">
              <a:hueOff val="0"/>
              <a:satOff val="0"/>
              <a:lumOff val="0"/>
              <a:alphaOff val="0"/>
            </a:srgbClr>
          </a:solidFill>
          <a:prstDash val="solid"/>
          <a:miter lim="800000"/>
        </a:ln>
        <a:effectLst/>
      </dgm:spPr>
    </dgm:pt>
    <dgm:pt modelId="{56E9DAE2-B9E4-4613-8034-2724F6BCF6F4}" type="pres">
      <dgm:prSet presAssocID="{94F1C6E0-096F-492A-B4E1-7B6D4001B7E5}" presName="text" presStyleLbl="fgAcc0" presStyleIdx="1" presStyleCnt="3">
        <dgm:presLayoutVars>
          <dgm:chPref val="3"/>
        </dgm:presLayoutVars>
      </dgm:prSet>
      <dgm:spPr/>
    </dgm:pt>
    <dgm:pt modelId="{9C44DE81-99CF-4191-8F4B-2C507C998003}" type="pres">
      <dgm:prSet presAssocID="{94F1C6E0-096F-492A-B4E1-7B6D4001B7E5}" presName="hierChild2" presStyleCnt="0"/>
      <dgm:spPr/>
    </dgm:pt>
    <dgm:pt modelId="{A5EFB6B8-B33A-436B-A5F7-9E81C7231F89}" type="pres">
      <dgm:prSet presAssocID="{42453601-FF84-4198-A2D2-B657E77A0010}" presName="hierRoot1" presStyleCnt="0"/>
      <dgm:spPr/>
    </dgm:pt>
    <dgm:pt modelId="{42AEAB1D-71EB-4497-AB11-4277E8816DBC}" type="pres">
      <dgm:prSet presAssocID="{42453601-FF84-4198-A2D2-B657E77A0010}" presName="composite" presStyleCnt="0"/>
      <dgm:spPr/>
    </dgm:pt>
    <dgm:pt modelId="{C634EFCA-5B75-462F-8D79-2CB1151656F3}" type="pres">
      <dgm:prSet presAssocID="{42453601-FF84-4198-A2D2-B657E77A0010}" presName="background" presStyleLbl="node0" presStyleIdx="2" presStyleCnt="3"/>
      <dgm:spPr>
        <a:xfrm>
          <a:off x="7252414" y="601405"/>
          <a:ext cx="2966896" cy="1883979"/>
        </a:xfrm>
        <a:prstGeom prst="roundRect">
          <a:avLst>
            <a:gd name="adj" fmla="val 10000"/>
          </a:avLst>
        </a:prstGeom>
        <a:solidFill>
          <a:srgbClr val="D47B22"/>
        </a:solidFill>
        <a:ln w="19050" cap="flat" cmpd="sng" algn="ctr">
          <a:solidFill>
            <a:srgbClr val="F2F2F2">
              <a:hueOff val="0"/>
              <a:satOff val="0"/>
              <a:lumOff val="0"/>
              <a:alphaOff val="0"/>
            </a:srgbClr>
          </a:solidFill>
          <a:prstDash val="solid"/>
          <a:miter lim="800000"/>
        </a:ln>
        <a:effectLst/>
      </dgm:spPr>
    </dgm:pt>
    <dgm:pt modelId="{5A79D47D-CEE6-40ED-BD6A-44FF56310EDF}" type="pres">
      <dgm:prSet presAssocID="{42453601-FF84-4198-A2D2-B657E77A0010}" presName="text" presStyleLbl="fgAcc0" presStyleIdx="2" presStyleCnt="3">
        <dgm:presLayoutVars>
          <dgm:chPref val="3"/>
        </dgm:presLayoutVars>
      </dgm:prSet>
      <dgm:spPr/>
    </dgm:pt>
    <dgm:pt modelId="{B3B3220A-5316-4E39-8143-8E842F6C7F46}" type="pres">
      <dgm:prSet presAssocID="{42453601-FF84-4198-A2D2-B657E77A0010}" presName="hierChild2" presStyleCnt="0"/>
      <dgm:spPr/>
    </dgm:pt>
  </dgm:ptLst>
  <dgm:cxnLst>
    <dgm:cxn modelId="{FEBA400C-84DF-423B-B575-BC0B378F6430}" srcId="{AD357EA8-A8CB-4B97-AE36-88FC7A3C27DA}" destId="{B698FFB7-FD6B-4BD8-B0C9-CA4169A2581D}" srcOrd="0" destOrd="0" parTransId="{950EE0D0-80E2-49F3-994F-2E3921FB315C}" sibTransId="{02329CA9-7D80-4F4B-B5F4-8D42C2AE4C2F}"/>
    <dgm:cxn modelId="{44D66627-35EF-4FAE-9028-4262BD14F64E}" srcId="{AD357EA8-A8CB-4B97-AE36-88FC7A3C27DA}" destId="{94F1C6E0-096F-492A-B4E1-7B6D4001B7E5}" srcOrd="1" destOrd="0" parTransId="{79E27E22-597C-4129-A4A9-578735BB6A85}" sibTransId="{315A0655-BBEC-4E14-A840-69AAD69ED390}"/>
    <dgm:cxn modelId="{B2037D40-C4A1-4F92-9F31-6DB8FD347D98}" type="presOf" srcId="{94F1C6E0-096F-492A-B4E1-7B6D4001B7E5}" destId="{56E9DAE2-B9E4-4613-8034-2724F6BCF6F4}" srcOrd="0" destOrd="0" presId="urn:microsoft.com/office/officeart/2005/8/layout/hierarchy1"/>
    <dgm:cxn modelId="{F8903A59-CB65-43A3-B84C-C48F74EE7710}" type="presOf" srcId="{42453601-FF84-4198-A2D2-B657E77A0010}" destId="{5A79D47D-CEE6-40ED-BD6A-44FF56310EDF}" srcOrd="0" destOrd="0" presId="urn:microsoft.com/office/officeart/2005/8/layout/hierarchy1"/>
    <dgm:cxn modelId="{1CE84895-3DC2-4427-8225-CF2C2050F8E1}" type="presOf" srcId="{AD357EA8-A8CB-4B97-AE36-88FC7A3C27DA}" destId="{0564E5EF-5B36-494C-A6C0-23CFB55B7BCC}" srcOrd="0" destOrd="0" presId="urn:microsoft.com/office/officeart/2005/8/layout/hierarchy1"/>
    <dgm:cxn modelId="{16AAD8C6-0B02-4E09-9B7D-C2AC4E6452DB}" type="presOf" srcId="{B698FFB7-FD6B-4BD8-B0C9-CA4169A2581D}" destId="{FA82B6CE-D09A-4090-AE86-805DDA5FD9D1}" srcOrd="0" destOrd="0" presId="urn:microsoft.com/office/officeart/2005/8/layout/hierarchy1"/>
    <dgm:cxn modelId="{D77387F7-7BAC-40EB-92A5-2A56CB6A0A0F}" srcId="{AD357EA8-A8CB-4B97-AE36-88FC7A3C27DA}" destId="{42453601-FF84-4198-A2D2-B657E77A0010}" srcOrd="2" destOrd="0" parTransId="{11514F74-DC2A-421E-958E-9B75DCABBE2C}" sibTransId="{2A4380EF-DFFB-4E6E-A27D-F75659ED6F58}"/>
    <dgm:cxn modelId="{472C0629-67F2-488B-88C2-B4882D7A86B9}" type="presParOf" srcId="{0564E5EF-5B36-494C-A6C0-23CFB55B7BCC}" destId="{B6DF30B4-497D-4F6D-9D73-6DD5783129BA}" srcOrd="0" destOrd="0" presId="urn:microsoft.com/office/officeart/2005/8/layout/hierarchy1"/>
    <dgm:cxn modelId="{A9C9C277-351C-4DF0-A30B-CA490AEA4E86}" type="presParOf" srcId="{B6DF30B4-497D-4F6D-9D73-6DD5783129BA}" destId="{B3119F31-75F2-4AAF-8BC5-D071DA356600}" srcOrd="0" destOrd="0" presId="urn:microsoft.com/office/officeart/2005/8/layout/hierarchy1"/>
    <dgm:cxn modelId="{5B51B501-7A14-4E9A-ACC5-66323CD28ED5}" type="presParOf" srcId="{B3119F31-75F2-4AAF-8BC5-D071DA356600}" destId="{F3A135DB-2376-4E3B-A20A-41984A2C6E6D}" srcOrd="0" destOrd="0" presId="urn:microsoft.com/office/officeart/2005/8/layout/hierarchy1"/>
    <dgm:cxn modelId="{84F6E60E-642C-4FB3-95CE-A86CA977D7D1}" type="presParOf" srcId="{B3119F31-75F2-4AAF-8BC5-D071DA356600}" destId="{FA82B6CE-D09A-4090-AE86-805DDA5FD9D1}" srcOrd="1" destOrd="0" presId="urn:microsoft.com/office/officeart/2005/8/layout/hierarchy1"/>
    <dgm:cxn modelId="{745D4AE8-4B6E-4138-A737-C5E2AAB84A71}" type="presParOf" srcId="{B6DF30B4-497D-4F6D-9D73-6DD5783129BA}" destId="{9538D900-7AE8-458D-A772-4AD773D1EAC8}" srcOrd="1" destOrd="0" presId="urn:microsoft.com/office/officeart/2005/8/layout/hierarchy1"/>
    <dgm:cxn modelId="{27E458A1-AA48-44FD-A053-730C8DB700FF}" type="presParOf" srcId="{0564E5EF-5B36-494C-A6C0-23CFB55B7BCC}" destId="{171B1F7F-308A-4D14-973E-1576E2F58C30}" srcOrd="1" destOrd="0" presId="urn:microsoft.com/office/officeart/2005/8/layout/hierarchy1"/>
    <dgm:cxn modelId="{42DD6B38-1B9A-4F52-88BF-7FBA4CC35710}" type="presParOf" srcId="{171B1F7F-308A-4D14-973E-1576E2F58C30}" destId="{2E5E3512-2441-4FFF-9678-0DCC32A31043}" srcOrd="0" destOrd="0" presId="urn:microsoft.com/office/officeart/2005/8/layout/hierarchy1"/>
    <dgm:cxn modelId="{FC3E2EE8-952A-42BD-8309-B0DB23B8E73D}" type="presParOf" srcId="{2E5E3512-2441-4FFF-9678-0DCC32A31043}" destId="{60F45E52-7DB8-499D-BC6D-774E123989C7}" srcOrd="0" destOrd="0" presId="urn:microsoft.com/office/officeart/2005/8/layout/hierarchy1"/>
    <dgm:cxn modelId="{1EC19C74-B147-4B4A-8DDC-7D0377BA99D9}" type="presParOf" srcId="{2E5E3512-2441-4FFF-9678-0DCC32A31043}" destId="{56E9DAE2-B9E4-4613-8034-2724F6BCF6F4}" srcOrd="1" destOrd="0" presId="urn:microsoft.com/office/officeart/2005/8/layout/hierarchy1"/>
    <dgm:cxn modelId="{89461328-757C-4DC1-AA86-8B60C0CCE67D}" type="presParOf" srcId="{171B1F7F-308A-4D14-973E-1576E2F58C30}" destId="{9C44DE81-99CF-4191-8F4B-2C507C998003}" srcOrd="1" destOrd="0" presId="urn:microsoft.com/office/officeart/2005/8/layout/hierarchy1"/>
    <dgm:cxn modelId="{309614B3-8992-4DAE-B912-E97070E4D4FB}" type="presParOf" srcId="{0564E5EF-5B36-494C-A6C0-23CFB55B7BCC}" destId="{A5EFB6B8-B33A-436B-A5F7-9E81C7231F89}" srcOrd="2" destOrd="0" presId="urn:microsoft.com/office/officeart/2005/8/layout/hierarchy1"/>
    <dgm:cxn modelId="{9EB57403-C562-478D-94C2-0B6ADC351694}" type="presParOf" srcId="{A5EFB6B8-B33A-436B-A5F7-9E81C7231F89}" destId="{42AEAB1D-71EB-4497-AB11-4277E8816DBC}" srcOrd="0" destOrd="0" presId="urn:microsoft.com/office/officeart/2005/8/layout/hierarchy1"/>
    <dgm:cxn modelId="{63D95841-EB5E-497A-BA66-D304D72894B6}" type="presParOf" srcId="{42AEAB1D-71EB-4497-AB11-4277E8816DBC}" destId="{C634EFCA-5B75-462F-8D79-2CB1151656F3}" srcOrd="0" destOrd="0" presId="urn:microsoft.com/office/officeart/2005/8/layout/hierarchy1"/>
    <dgm:cxn modelId="{D45E642A-630F-44E5-9DED-403DEE0EF2C2}" type="presParOf" srcId="{42AEAB1D-71EB-4497-AB11-4277E8816DBC}" destId="{5A79D47D-CEE6-40ED-BD6A-44FF56310EDF}" srcOrd="1" destOrd="0" presId="urn:microsoft.com/office/officeart/2005/8/layout/hierarchy1"/>
    <dgm:cxn modelId="{58840CDD-15DA-4E4D-8C39-FE23428EBBE9}" type="presParOf" srcId="{A5EFB6B8-B33A-436B-A5F7-9E81C7231F89}" destId="{B3B3220A-5316-4E39-8143-8E842F6C7F46}"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B959FEB-EE4D-4FCA-8F5F-F7850B4F13F3}" type="doc">
      <dgm:prSet loTypeId="urn:microsoft.com/office/officeart/2018/2/layout/IconCircleList" loCatId="icon" qsTypeId="urn:microsoft.com/office/officeart/2005/8/quickstyle/simple1" qsCatId="simple" csTypeId="urn:microsoft.com/office/officeart/2005/8/colors/accent3_2" csCatId="accent3" phldr="1"/>
      <dgm:spPr/>
      <dgm:t>
        <a:bodyPr/>
        <a:lstStyle/>
        <a:p>
          <a:endParaRPr lang="en-US"/>
        </a:p>
      </dgm:t>
    </dgm:pt>
    <dgm:pt modelId="{D26B309E-AEAB-4268-A2E4-0EC0C4C2A476}">
      <dgm:prSet custT="1"/>
      <dgm:spPr/>
      <dgm:t>
        <a:bodyPr/>
        <a:lstStyle/>
        <a:p>
          <a:pPr>
            <a:lnSpc>
              <a:spcPct val="100000"/>
            </a:lnSpc>
          </a:pPr>
          <a:r>
            <a:rPr lang="en-US" sz="1800"/>
            <a:t>This is a meeting of the GO Team. Only members of the team may participate in the discussion. Any members of the public present are here to quietly observe.</a:t>
          </a:r>
        </a:p>
      </dgm:t>
    </dgm:pt>
    <dgm:pt modelId="{97CCCD55-4DC9-4475-8AC4-2ACB6C39794C}" type="parTrans" cxnId="{5077397C-4F1D-4DFA-A655-15891B2AA0CF}">
      <dgm:prSet/>
      <dgm:spPr/>
      <dgm:t>
        <a:bodyPr/>
        <a:lstStyle/>
        <a:p>
          <a:endParaRPr lang="en-US"/>
        </a:p>
      </dgm:t>
    </dgm:pt>
    <dgm:pt modelId="{CEF3B548-B039-46EC-B236-B5691DE37733}" type="sibTrans" cxnId="{5077397C-4F1D-4DFA-A655-15891B2AA0CF}">
      <dgm:prSet/>
      <dgm:spPr/>
      <dgm:t>
        <a:bodyPr/>
        <a:lstStyle/>
        <a:p>
          <a:pPr>
            <a:lnSpc>
              <a:spcPct val="100000"/>
            </a:lnSpc>
          </a:pPr>
          <a:endParaRPr lang="en-US"/>
        </a:p>
      </dgm:t>
    </dgm:pt>
    <dgm:pt modelId="{7DD6C1CE-29D5-40DC-B711-360B65CAE77D}">
      <dgm:prSet custT="1"/>
      <dgm:spPr/>
      <dgm:t>
        <a:bodyPr/>
        <a:lstStyle/>
        <a:p>
          <a:pPr>
            <a:lnSpc>
              <a:spcPct val="100000"/>
            </a:lnSpc>
          </a:pPr>
          <a:r>
            <a:rPr lang="en-US" sz="1800"/>
            <a:t>We will follow the agenda as noticed to the public and stay on task.</a:t>
          </a:r>
        </a:p>
      </dgm:t>
    </dgm:pt>
    <dgm:pt modelId="{3C10534F-68C2-48BE-9461-1FDF821FC644}" type="parTrans" cxnId="{9AE8A807-7A2A-49C8-AB77-668E607F6CE0}">
      <dgm:prSet/>
      <dgm:spPr/>
      <dgm:t>
        <a:bodyPr/>
        <a:lstStyle/>
        <a:p>
          <a:endParaRPr lang="en-US"/>
        </a:p>
      </dgm:t>
    </dgm:pt>
    <dgm:pt modelId="{6BB47D55-4B12-4F41-BE98-EA0828C5E5EB}" type="sibTrans" cxnId="{9AE8A807-7A2A-49C8-AB77-668E607F6CE0}">
      <dgm:prSet/>
      <dgm:spPr/>
      <dgm:t>
        <a:bodyPr/>
        <a:lstStyle/>
        <a:p>
          <a:pPr>
            <a:lnSpc>
              <a:spcPct val="100000"/>
            </a:lnSpc>
          </a:pPr>
          <a:endParaRPr lang="en-US"/>
        </a:p>
      </dgm:t>
    </dgm:pt>
    <dgm:pt modelId="{863A37DD-BDF3-44D3-B467-6A712BCCDBAC}">
      <dgm:prSet custT="1"/>
      <dgm:spPr/>
      <dgm:t>
        <a:bodyPr/>
        <a:lstStyle/>
        <a:p>
          <a:pPr>
            <a:lnSpc>
              <a:spcPct val="100000"/>
            </a:lnSpc>
          </a:pPr>
          <a:r>
            <a:rPr lang="en-US" sz="1800"/>
            <a:t>We invite and welcome contributions of every member and listen to each other.</a:t>
          </a:r>
        </a:p>
      </dgm:t>
    </dgm:pt>
    <dgm:pt modelId="{6EB986A6-F286-4EB2-A9CB-9F0704E54B24}" type="parTrans" cxnId="{00B422FF-9467-426F-B802-B2BEC8ADA322}">
      <dgm:prSet/>
      <dgm:spPr/>
      <dgm:t>
        <a:bodyPr/>
        <a:lstStyle/>
        <a:p>
          <a:endParaRPr lang="en-US"/>
        </a:p>
      </dgm:t>
    </dgm:pt>
    <dgm:pt modelId="{4B14F3DA-92D8-4BDF-9ABF-361BC54A0CC1}" type="sibTrans" cxnId="{00B422FF-9467-426F-B802-B2BEC8ADA322}">
      <dgm:prSet/>
      <dgm:spPr/>
      <dgm:t>
        <a:bodyPr/>
        <a:lstStyle/>
        <a:p>
          <a:pPr>
            <a:lnSpc>
              <a:spcPct val="100000"/>
            </a:lnSpc>
          </a:pPr>
          <a:endParaRPr lang="en-US"/>
        </a:p>
      </dgm:t>
    </dgm:pt>
    <dgm:pt modelId="{A3182728-987D-4847-8C07-864C796CC678}">
      <dgm:prSet custT="1"/>
      <dgm:spPr/>
      <dgm:t>
        <a:bodyPr/>
        <a:lstStyle/>
        <a:p>
          <a:pPr>
            <a:lnSpc>
              <a:spcPct val="100000"/>
            </a:lnSpc>
          </a:pPr>
          <a:r>
            <a:rPr lang="en-US" sz="1800"/>
            <a:t>We will respect all ideas and assume good intentions.</a:t>
          </a:r>
        </a:p>
      </dgm:t>
    </dgm:pt>
    <dgm:pt modelId="{2FBFE05F-FED7-406D-8467-4C07EC2A97FF}" type="parTrans" cxnId="{DC42416E-EC88-4BD2-9EDF-10E3C318426D}">
      <dgm:prSet/>
      <dgm:spPr/>
      <dgm:t>
        <a:bodyPr/>
        <a:lstStyle/>
        <a:p>
          <a:endParaRPr lang="en-US"/>
        </a:p>
      </dgm:t>
    </dgm:pt>
    <dgm:pt modelId="{EEECD729-C8DC-46F4-9B3B-852593370E49}" type="sibTrans" cxnId="{DC42416E-EC88-4BD2-9EDF-10E3C318426D}">
      <dgm:prSet/>
      <dgm:spPr/>
      <dgm:t>
        <a:bodyPr/>
        <a:lstStyle/>
        <a:p>
          <a:endParaRPr lang="en-US"/>
        </a:p>
      </dgm:t>
    </dgm:pt>
    <dgm:pt modelId="{70A8527B-39AD-4836-9172-1A0BA6FA94B3}" type="pres">
      <dgm:prSet presAssocID="{7B959FEB-EE4D-4FCA-8F5F-F7850B4F13F3}" presName="root" presStyleCnt="0">
        <dgm:presLayoutVars>
          <dgm:dir/>
          <dgm:resizeHandles val="exact"/>
        </dgm:presLayoutVars>
      </dgm:prSet>
      <dgm:spPr/>
    </dgm:pt>
    <dgm:pt modelId="{F94F9C98-1FD5-4DAD-9EAA-D98FAECC8EE8}" type="pres">
      <dgm:prSet presAssocID="{7B959FEB-EE4D-4FCA-8F5F-F7850B4F13F3}" presName="container" presStyleCnt="0">
        <dgm:presLayoutVars>
          <dgm:dir/>
          <dgm:resizeHandles val="exact"/>
        </dgm:presLayoutVars>
      </dgm:prSet>
      <dgm:spPr/>
    </dgm:pt>
    <dgm:pt modelId="{71B43475-19B5-47EC-B409-DC95722AF458}" type="pres">
      <dgm:prSet presAssocID="{D26B309E-AEAB-4268-A2E4-0EC0C4C2A476}" presName="compNode" presStyleCnt="0"/>
      <dgm:spPr/>
    </dgm:pt>
    <dgm:pt modelId="{EE362BB8-72CB-486D-B793-0C482E7D2890}" type="pres">
      <dgm:prSet presAssocID="{D26B309E-AEAB-4268-A2E4-0EC0C4C2A476}" presName="iconBgRect" presStyleLbl="bgShp" presStyleIdx="0" presStyleCnt="4"/>
      <dgm:spPr/>
    </dgm:pt>
    <dgm:pt modelId="{D62EF4FD-7847-4904-9B36-21C671059A2D}" type="pres">
      <dgm:prSet presAssocID="{D26B309E-AEAB-4268-A2E4-0EC0C4C2A476}"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eeting"/>
        </a:ext>
      </dgm:extLst>
    </dgm:pt>
    <dgm:pt modelId="{00764B74-76D5-40AA-971B-ED1CBD4ADB55}" type="pres">
      <dgm:prSet presAssocID="{D26B309E-AEAB-4268-A2E4-0EC0C4C2A476}" presName="spaceRect" presStyleCnt="0"/>
      <dgm:spPr/>
    </dgm:pt>
    <dgm:pt modelId="{ABCA396E-E04C-4519-B10B-DF3C9313FCC7}" type="pres">
      <dgm:prSet presAssocID="{D26B309E-AEAB-4268-A2E4-0EC0C4C2A476}" presName="textRect" presStyleLbl="revTx" presStyleIdx="0" presStyleCnt="4">
        <dgm:presLayoutVars>
          <dgm:chMax val="1"/>
          <dgm:chPref val="1"/>
        </dgm:presLayoutVars>
      </dgm:prSet>
      <dgm:spPr/>
    </dgm:pt>
    <dgm:pt modelId="{7938581F-6439-4D6D-B468-D3CC9DDD9CFD}" type="pres">
      <dgm:prSet presAssocID="{CEF3B548-B039-46EC-B236-B5691DE37733}" presName="sibTrans" presStyleLbl="sibTrans2D1" presStyleIdx="0" presStyleCnt="0"/>
      <dgm:spPr/>
    </dgm:pt>
    <dgm:pt modelId="{41501DE5-BDAE-4FC1-B7BB-048C7CEC0CA8}" type="pres">
      <dgm:prSet presAssocID="{7DD6C1CE-29D5-40DC-B711-360B65CAE77D}" presName="compNode" presStyleCnt="0"/>
      <dgm:spPr/>
    </dgm:pt>
    <dgm:pt modelId="{63A3B17D-07DC-456E-A05A-49DCCB953724}" type="pres">
      <dgm:prSet presAssocID="{7DD6C1CE-29D5-40DC-B711-360B65CAE77D}" presName="iconBgRect" presStyleLbl="bgShp" presStyleIdx="1" presStyleCnt="4"/>
      <dgm:spPr/>
    </dgm:pt>
    <dgm:pt modelId="{A367B602-F2F0-4A95-9FAE-6B2DD3492908}" type="pres">
      <dgm:prSet presAssocID="{7DD6C1CE-29D5-40DC-B711-360B65CAE77D}"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 List"/>
        </a:ext>
      </dgm:extLst>
    </dgm:pt>
    <dgm:pt modelId="{3522139F-0266-49AA-8ADD-A5E75C5941EE}" type="pres">
      <dgm:prSet presAssocID="{7DD6C1CE-29D5-40DC-B711-360B65CAE77D}" presName="spaceRect" presStyleCnt="0"/>
      <dgm:spPr/>
    </dgm:pt>
    <dgm:pt modelId="{FC176035-F09B-4751-AAAE-823C8D24E8CB}" type="pres">
      <dgm:prSet presAssocID="{7DD6C1CE-29D5-40DC-B711-360B65CAE77D}" presName="textRect" presStyleLbl="revTx" presStyleIdx="1" presStyleCnt="4">
        <dgm:presLayoutVars>
          <dgm:chMax val="1"/>
          <dgm:chPref val="1"/>
        </dgm:presLayoutVars>
      </dgm:prSet>
      <dgm:spPr/>
    </dgm:pt>
    <dgm:pt modelId="{C0B151B5-EE33-4A8C-9CFF-658AA0F594C6}" type="pres">
      <dgm:prSet presAssocID="{6BB47D55-4B12-4F41-BE98-EA0828C5E5EB}" presName="sibTrans" presStyleLbl="sibTrans2D1" presStyleIdx="0" presStyleCnt="0"/>
      <dgm:spPr/>
    </dgm:pt>
    <dgm:pt modelId="{BB6F7907-B788-4A3F-9860-F3EE47A693E7}" type="pres">
      <dgm:prSet presAssocID="{863A37DD-BDF3-44D3-B467-6A712BCCDBAC}" presName="compNode" presStyleCnt="0"/>
      <dgm:spPr/>
    </dgm:pt>
    <dgm:pt modelId="{32B9B227-73A0-472B-98B4-51AA6536D03A}" type="pres">
      <dgm:prSet presAssocID="{863A37DD-BDF3-44D3-B467-6A712BCCDBAC}" presName="iconBgRect" presStyleLbl="bgShp" presStyleIdx="2" presStyleCnt="4"/>
      <dgm:spPr/>
    </dgm:pt>
    <dgm:pt modelId="{6DF6E84F-AE0C-4314-BA55-899A894716E3}" type="pres">
      <dgm:prSet presAssocID="{863A37DD-BDF3-44D3-B467-6A712BCCDBAC}"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ign Language"/>
        </a:ext>
      </dgm:extLst>
    </dgm:pt>
    <dgm:pt modelId="{7EB43B9B-4AF8-414B-936F-D4EE3D2F736D}" type="pres">
      <dgm:prSet presAssocID="{863A37DD-BDF3-44D3-B467-6A712BCCDBAC}" presName="spaceRect" presStyleCnt="0"/>
      <dgm:spPr/>
    </dgm:pt>
    <dgm:pt modelId="{3BE9BED8-71C1-475B-BE41-AB098AC6B60A}" type="pres">
      <dgm:prSet presAssocID="{863A37DD-BDF3-44D3-B467-6A712BCCDBAC}" presName="textRect" presStyleLbl="revTx" presStyleIdx="2" presStyleCnt="4">
        <dgm:presLayoutVars>
          <dgm:chMax val="1"/>
          <dgm:chPref val="1"/>
        </dgm:presLayoutVars>
      </dgm:prSet>
      <dgm:spPr/>
    </dgm:pt>
    <dgm:pt modelId="{9DA41DBB-897B-4E29-83F5-39F6BE8FB510}" type="pres">
      <dgm:prSet presAssocID="{4B14F3DA-92D8-4BDF-9ABF-361BC54A0CC1}" presName="sibTrans" presStyleLbl="sibTrans2D1" presStyleIdx="0" presStyleCnt="0"/>
      <dgm:spPr/>
    </dgm:pt>
    <dgm:pt modelId="{E93EB936-CD7B-4464-80F4-50E6FE1DFC84}" type="pres">
      <dgm:prSet presAssocID="{A3182728-987D-4847-8C07-864C796CC678}" presName="compNode" presStyleCnt="0"/>
      <dgm:spPr/>
    </dgm:pt>
    <dgm:pt modelId="{8F7ACF33-3DCE-4048-B76C-1F6B05F28B28}" type="pres">
      <dgm:prSet presAssocID="{A3182728-987D-4847-8C07-864C796CC678}" presName="iconBgRect" presStyleLbl="bgShp" presStyleIdx="3" presStyleCnt="4"/>
      <dgm:spPr/>
    </dgm:pt>
    <dgm:pt modelId="{951A56BD-FD15-45C4-BC35-495751397719}" type="pres">
      <dgm:prSet presAssocID="{A3182728-987D-4847-8C07-864C796CC678}"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ead with Gears"/>
        </a:ext>
      </dgm:extLst>
    </dgm:pt>
    <dgm:pt modelId="{C9646242-D9BA-49FC-AA95-7DB6DC230D1E}" type="pres">
      <dgm:prSet presAssocID="{A3182728-987D-4847-8C07-864C796CC678}" presName="spaceRect" presStyleCnt="0"/>
      <dgm:spPr/>
    </dgm:pt>
    <dgm:pt modelId="{6CD278E0-F036-48DE-9F7D-8FD4FAE2C424}" type="pres">
      <dgm:prSet presAssocID="{A3182728-987D-4847-8C07-864C796CC678}" presName="textRect" presStyleLbl="revTx" presStyleIdx="3" presStyleCnt="4">
        <dgm:presLayoutVars>
          <dgm:chMax val="1"/>
          <dgm:chPref val="1"/>
        </dgm:presLayoutVars>
      </dgm:prSet>
      <dgm:spPr/>
    </dgm:pt>
  </dgm:ptLst>
  <dgm:cxnLst>
    <dgm:cxn modelId="{9AE8A807-7A2A-49C8-AB77-668E607F6CE0}" srcId="{7B959FEB-EE4D-4FCA-8F5F-F7850B4F13F3}" destId="{7DD6C1CE-29D5-40DC-B711-360B65CAE77D}" srcOrd="1" destOrd="0" parTransId="{3C10534F-68C2-48BE-9461-1FDF821FC644}" sibTransId="{6BB47D55-4B12-4F41-BE98-EA0828C5E5EB}"/>
    <dgm:cxn modelId="{5E8D8A0C-CE97-48CD-9093-930BE12735AD}" type="presOf" srcId="{6BB47D55-4B12-4F41-BE98-EA0828C5E5EB}" destId="{C0B151B5-EE33-4A8C-9CFF-658AA0F594C6}" srcOrd="0" destOrd="0" presId="urn:microsoft.com/office/officeart/2018/2/layout/IconCircleList"/>
    <dgm:cxn modelId="{40ACF242-0D0D-4614-9949-71BE272F7B9B}" type="presOf" srcId="{D26B309E-AEAB-4268-A2E4-0EC0C4C2A476}" destId="{ABCA396E-E04C-4519-B10B-DF3C9313FCC7}" srcOrd="0" destOrd="0" presId="urn:microsoft.com/office/officeart/2018/2/layout/IconCircleList"/>
    <dgm:cxn modelId="{DC42416E-EC88-4BD2-9EDF-10E3C318426D}" srcId="{7B959FEB-EE4D-4FCA-8F5F-F7850B4F13F3}" destId="{A3182728-987D-4847-8C07-864C796CC678}" srcOrd="3" destOrd="0" parTransId="{2FBFE05F-FED7-406D-8467-4C07EC2A97FF}" sibTransId="{EEECD729-C8DC-46F4-9B3B-852593370E49}"/>
    <dgm:cxn modelId="{D2A0105A-033A-4D72-ADA2-3B675DE50621}" type="presOf" srcId="{4B14F3DA-92D8-4BDF-9ABF-361BC54A0CC1}" destId="{9DA41DBB-897B-4E29-83F5-39F6BE8FB510}" srcOrd="0" destOrd="0" presId="urn:microsoft.com/office/officeart/2018/2/layout/IconCircleList"/>
    <dgm:cxn modelId="{5077397C-4F1D-4DFA-A655-15891B2AA0CF}" srcId="{7B959FEB-EE4D-4FCA-8F5F-F7850B4F13F3}" destId="{D26B309E-AEAB-4268-A2E4-0EC0C4C2A476}" srcOrd="0" destOrd="0" parTransId="{97CCCD55-4DC9-4475-8AC4-2ACB6C39794C}" sibTransId="{CEF3B548-B039-46EC-B236-B5691DE37733}"/>
    <dgm:cxn modelId="{99F22B7F-F645-45AC-AABF-592DD8AC9BAB}" type="presOf" srcId="{7B959FEB-EE4D-4FCA-8F5F-F7850B4F13F3}" destId="{70A8527B-39AD-4836-9172-1A0BA6FA94B3}" srcOrd="0" destOrd="0" presId="urn:microsoft.com/office/officeart/2018/2/layout/IconCircleList"/>
    <dgm:cxn modelId="{5933B680-509C-4A2D-9435-CF96ED3FCDE9}" type="presOf" srcId="{CEF3B548-B039-46EC-B236-B5691DE37733}" destId="{7938581F-6439-4D6D-B468-D3CC9DDD9CFD}" srcOrd="0" destOrd="0" presId="urn:microsoft.com/office/officeart/2018/2/layout/IconCircleList"/>
    <dgm:cxn modelId="{8B7F5ABD-CA78-4694-8405-FBF7DDCF684B}" type="presOf" srcId="{7DD6C1CE-29D5-40DC-B711-360B65CAE77D}" destId="{FC176035-F09B-4751-AAAE-823C8D24E8CB}" srcOrd="0" destOrd="0" presId="urn:microsoft.com/office/officeart/2018/2/layout/IconCircleList"/>
    <dgm:cxn modelId="{2ABEB7E2-D3AB-4F51-9E7D-F804B823A772}" type="presOf" srcId="{863A37DD-BDF3-44D3-B467-6A712BCCDBAC}" destId="{3BE9BED8-71C1-475B-BE41-AB098AC6B60A}" srcOrd="0" destOrd="0" presId="urn:microsoft.com/office/officeart/2018/2/layout/IconCircleList"/>
    <dgm:cxn modelId="{3AE45CFE-CF48-468B-BFBD-3D70A8059111}" type="presOf" srcId="{A3182728-987D-4847-8C07-864C796CC678}" destId="{6CD278E0-F036-48DE-9F7D-8FD4FAE2C424}" srcOrd="0" destOrd="0" presId="urn:microsoft.com/office/officeart/2018/2/layout/IconCircleList"/>
    <dgm:cxn modelId="{00B422FF-9467-426F-B802-B2BEC8ADA322}" srcId="{7B959FEB-EE4D-4FCA-8F5F-F7850B4F13F3}" destId="{863A37DD-BDF3-44D3-B467-6A712BCCDBAC}" srcOrd="2" destOrd="0" parTransId="{6EB986A6-F286-4EB2-A9CB-9F0704E54B24}" sibTransId="{4B14F3DA-92D8-4BDF-9ABF-361BC54A0CC1}"/>
    <dgm:cxn modelId="{5052D55C-CB95-4CAE-8BB8-FE7DD010D2C1}" type="presParOf" srcId="{70A8527B-39AD-4836-9172-1A0BA6FA94B3}" destId="{F94F9C98-1FD5-4DAD-9EAA-D98FAECC8EE8}" srcOrd="0" destOrd="0" presId="urn:microsoft.com/office/officeart/2018/2/layout/IconCircleList"/>
    <dgm:cxn modelId="{EB6AB125-A16D-4564-86EE-006072AC3CD6}" type="presParOf" srcId="{F94F9C98-1FD5-4DAD-9EAA-D98FAECC8EE8}" destId="{71B43475-19B5-47EC-B409-DC95722AF458}" srcOrd="0" destOrd="0" presId="urn:microsoft.com/office/officeart/2018/2/layout/IconCircleList"/>
    <dgm:cxn modelId="{C028D959-EF74-426F-AC9D-0CEE920A5289}" type="presParOf" srcId="{71B43475-19B5-47EC-B409-DC95722AF458}" destId="{EE362BB8-72CB-486D-B793-0C482E7D2890}" srcOrd="0" destOrd="0" presId="urn:microsoft.com/office/officeart/2018/2/layout/IconCircleList"/>
    <dgm:cxn modelId="{279A67B1-2AFC-4A7D-A17E-566050E0D432}" type="presParOf" srcId="{71B43475-19B5-47EC-B409-DC95722AF458}" destId="{D62EF4FD-7847-4904-9B36-21C671059A2D}" srcOrd="1" destOrd="0" presId="urn:microsoft.com/office/officeart/2018/2/layout/IconCircleList"/>
    <dgm:cxn modelId="{53331AA3-DF22-4C19-9B03-271A87C76F1F}" type="presParOf" srcId="{71B43475-19B5-47EC-B409-DC95722AF458}" destId="{00764B74-76D5-40AA-971B-ED1CBD4ADB55}" srcOrd="2" destOrd="0" presId="urn:microsoft.com/office/officeart/2018/2/layout/IconCircleList"/>
    <dgm:cxn modelId="{1C5FE238-485F-47D5-BAD6-923E5C55A89E}" type="presParOf" srcId="{71B43475-19B5-47EC-B409-DC95722AF458}" destId="{ABCA396E-E04C-4519-B10B-DF3C9313FCC7}" srcOrd="3" destOrd="0" presId="urn:microsoft.com/office/officeart/2018/2/layout/IconCircleList"/>
    <dgm:cxn modelId="{D9ADB6DC-C5D1-49E7-85BD-B515482EBE22}" type="presParOf" srcId="{F94F9C98-1FD5-4DAD-9EAA-D98FAECC8EE8}" destId="{7938581F-6439-4D6D-B468-D3CC9DDD9CFD}" srcOrd="1" destOrd="0" presId="urn:microsoft.com/office/officeart/2018/2/layout/IconCircleList"/>
    <dgm:cxn modelId="{80AAEB9C-A8B2-4336-ADFC-288813B9C0F8}" type="presParOf" srcId="{F94F9C98-1FD5-4DAD-9EAA-D98FAECC8EE8}" destId="{41501DE5-BDAE-4FC1-B7BB-048C7CEC0CA8}" srcOrd="2" destOrd="0" presId="urn:microsoft.com/office/officeart/2018/2/layout/IconCircleList"/>
    <dgm:cxn modelId="{73E5E222-3445-4116-B186-6286BD9859FF}" type="presParOf" srcId="{41501DE5-BDAE-4FC1-B7BB-048C7CEC0CA8}" destId="{63A3B17D-07DC-456E-A05A-49DCCB953724}" srcOrd="0" destOrd="0" presId="urn:microsoft.com/office/officeart/2018/2/layout/IconCircleList"/>
    <dgm:cxn modelId="{82920481-9873-485E-B219-632D932B07B4}" type="presParOf" srcId="{41501DE5-BDAE-4FC1-B7BB-048C7CEC0CA8}" destId="{A367B602-F2F0-4A95-9FAE-6B2DD3492908}" srcOrd="1" destOrd="0" presId="urn:microsoft.com/office/officeart/2018/2/layout/IconCircleList"/>
    <dgm:cxn modelId="{AE03DB82-ABE0-453A-92C8-9F644A5356F0}" type="presParOf" srcId="{41501DE5-BDAE-4FC1-B7BB-048C7CEC0CA8}" destId="{3522139F-0266-49AA-8ADD-A5E75C5941EE}" srcOrd="2" destOrd="0" presId="urn:microsoft.com/office/officeart/2018/2/layout/IconCircleList"/>
    <dgm:cxn modelId="{C7B0A748-6F4A-47B9-827F-96E1DA0BEBCA}" type="presParOf" srcId="{41501DE5-BDAE-4FC1-B7BB-048C7CEC0CA8}" destId="{FC176035-F09B-4751-AAAE-823C8D24E8CB}" srcOrd="3" destOrd="0" presId="urn:microsoft.com/office/officeart/2018/2/layout/IconCircleList"/>
    <dgm:cxn modelId="{D8198D61-EB85-447B-BD49-BB1EA344CC98}" type="presParOf" srcId="{F94F9C98-1FD5-4DAD-9EAA-D98FAECC8EE8}" destId="{C0B151B5-EE33-4A8C-9CFF-658AA0F594C6}" srcOrd="3" destOrd="0" presId="urn:microsoft.com/office/officeart/2018/2/layout/IconCircleList"/>
    <dgm:cxn modelId="{776200DA-3490-4E7E-BEFA-E5D8EEBE5734}" type="presParOf" srcId="{F94F9C98-1FD5-4DAD-9EAA-D98FAECC8EE8}" destId="{BB6F7907-B788-4A3F-9860-F3EE47A693E7}" srcOrd="4" destOrd="0" presId="urn:microsoft.com/office/officeart/2018/2/layout/IconCircleList"/>
    <dgm:cxn modelId="{71D3867F-F889-44B3-BFC5-D9A414E4A6CE}" type="presParOf" srcId="{BB6F7907-B788-4A3F-9860-F3EE47A693E7}" destId="{32B9B227-73A0-472B-98B4-51AA6536D03A}" srcOrd="0" destOrd="0" presId="urn:microsoft.com/office/officeart/2018/2/layout/IconCircleList"/>
    <dgm:cxn modelId="{07C343D1-22BA-4A6E-8090-20B5D2A9794B}" type="presParOf" srcId="{BB6F7907-B788-4A3F-9860-F3EE47A693E7}" destId="{6DF6E84F-AE0C-4314-BA55-899A894716E3}" srcOrd="1" destOrd="0" presId="urn:microsoft.com/office/officeart/2018/2/layout/IconCircleList"/>
    <dgm:cxn modelId="{6C0BD8ED-9DF6-4DA8-AF5E-B04A70843D16}" type="presParOf" srcId="{BB6F7907-B788-4A3F-9860-F3EE47A693E7}" destId="{7EB43B9B-4AF8-414B-936F-D4EE3D2F736D}" srcOrd="2" destOrd="0" presId="urn:microsoft.com/office/officeart/2018/2/layout/IconCircleList"/>
    <dgm:cxn modelId="{356438D4-DBB4-42FB-A656-DECE93EB8B19}" type="presParOf" srcId="{BB6F7907-B788-4A3F-9860-F3EE47A693E7}" destId="{3BE9BED8-71C1-475B-BE41-AB098AC6B60A}" srcOrd="3" destOrd="0" presId="urn:microsoft.com/office/officeart/2018/2/layout/IconCircleList"/>
    <dgm:cxn modelId="{31878D31-5908-48B1-8593-FD0D04B769F9}" type="presParOf" srcId="{F94F9C98-1FD5-4DAD-9EAA-D98FAECC8EE8}" destId="{9DA41DBB-897B-4E29-83F5-39F6BE8FB510}" srcOrd="5" destOrd="0" presId="urn:microsoft.com/office/officeart/2018/2/layout/IconCircleList"/>
    <dgm:cxn modelId="{D3C7E8E4-ED16-4340-A572-35421C4C4DBA}" type="presParOf" srcId="{F94F9C98-1FD5-4DAD-9EAA-D98FAECC8EE8}" destId="{E93EB936-CD7B-4464-80F4-50E6FE1DFC84}" srcOrd="6" destOrd="0" presId="urn:microsoft.com/office/officeart/2018/2/layout/IconCircleList"/>
    <dgm:cxn modelId="{D2985A1A-DBD0-4252-A941-6FCC363DAE5D}" type="presParOf" srcId="{E93EB936-CD7B-4464-80F4-50E6FE1DFC84}" destId="{8F7ACF33-3DCE-4048-B76C-1F6B05F28B28}" srcOrd="0" destOrd="0" presId="urn:microsoft.com/office/officeart/2018/2/layout/IconCircleList"/>
    <dgm:cxn modelId="{3CEDFFF4-C198-491B-A7FF-2EE39AE18308}" type="presParOf" srcId="{E93EB936-CD7B-4464-80F4-50E6FE1DFC84}" destId="{951A56BD-FD15-45C4-BC35-495751397719}" srcOrd="1" destOrd="0" presId="urn:microsoft.com/office/officeart/2018/2/layout/IconCircleList"/>
    <dgm:cxn modelId="{FDB7424F-DAF0-470A-BD15-B9D1E74EEF57}" type="presParOf" srcId="{E93EB936-CD7B-4464-80F4-50E6FE1DFC84}" destId="{C9646242-D9BA-49FC-AA95-7DB6DC230D1E}" srcOrd="2" destOrd="0" presId="urn:microsoft.com/office/officeart/2018/2/layout/IconCircleList"/>
    <dgm:cxn modelId="{3E139823-E4B4-4995-9DDC-CEE4CAAFDA31}" type="presParOf" srcId="{E93EB936-CD7B-4464-80F4-50E6FE1DFC84}" destId="{6CD278E0-F036-48DE-9F7D-8FD4FAE2C424}"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432792C-4683-460B-8C2C-E3684166E464}" type="doc">
      <dgm:prSet loTypeId="urn:microsoft.com/office/officeart/2008/layout/VerticalCurvedList" loCatId="list" qsTypeId="urn:microsoft.com/office/officeart/2005/8/quickstyle/3d1" qsCatId="3D" csTypeId="urn:microsoft.com/office/officeart/2005/8/colors/colorful3" csCatId="colorful" phldr="1"/>
      <dgm:spPr/>
      <dgm:t>
        <a:bodyPr/>
        <a:lstStyle/>
        <a:p>
          <a:endParaRPr lang="en-US"/>
        </a:p>
      </dgm:t>
    </dgm:pt>
    <dgm:pt modelId="{60B14AE1-BE8B-48F5-B9E4-627E3E3910A2}">
      <dgm:prSet phldrT="[Text]" custT="1"/>
      <dgm:spPr/>
      <dgm:t>
        <a:bodyPr/>
        <a:lstStyle/>
        <a:p>
          <a:r>
            <a:rPr lang="en-US" sz="3000">
              <a:latin typeface="Calibri" panose="020F0502020204030204" pitchFamily="34" charset="0"/>
              <a:cs typeface="Calibri" panose="020F0502020204030204" pitchFamily="34" charset="0"/>
            </a:rPr>
            <a:t>Step 1: Data Review</a:t>
          </a:r>
        </a:p>
      </dgm:t>
    </dgm:pt>
    <dgm:pt modelId="{A5C10E73-2194-4800-BEC0-22186DB3F0C3}" type="parTrans" cxnId="{5EAFEF98-FA33-4A3F-9B82-C3FEAF14962D}">
      <dgm:prSet/>
      <dgm:spPr/>
      <dgm:t>
        <a:bodyPr/>
        <a:lstStyle/>
        <a:p>
          <a:endParaRPr lang="en-US" sz="3000">
            <a:latin typeface="Calibri" panose="020F0502020204030204" pitchFamily="34" charset="0"/>
            <a:cs typeface="Calibri" panose="020F0502020204030204" pitchFamily="34" charset="0"/>
          </a:endParaRPr>
        </a:p>
      </dgm:t>
    </dgm:pt>
    <dgm:pt modelId="{3BC74C00-D5AA-4C59-BBD7-8DB4C360FB0A}" type="sibTrans" cxnId="{5EAFEF98-FA33-4A3F-9B82-C3FEAF14962D}">
      <dgm:prSet/>
      <dgm:spPr/>
      <dgm:t>
        <a:bodyPr/>
        <a:lstStyle/>
        <a:p>
          <a:endParaRPr lang="en-US" sz="3000">
            <a:latin typeface="Calibri" panose="020F0502020204030204" pitchFamily="34" charset="0"/>
            <a:cs typeface="Calibri" panose="020F0502020204030204" pitchFamily="34" charset="0"/>
          </a:endParaRPr>
        </a:p>
      </dgm:t>
    </dgm:pt>
    <dgm:pt modelId="{A9FE6BEA-BBFC-4D82-BFF8-16CA57ADEB27}">
      <dgm:prSet phldrT="[Text]" custT="1"/>
      <dgm:spPr/>
      <dgm:t>
        <a:bodyPr/>
        <a:lstStyle/>
        <a:p>
          <a:r>
            <a:rPr lang="en-US" sz="3000">
              <a:latin typeface="Calibri" panose="020F0502020204030204" pitchFamily="34" charset="0"/>
              <a:cs typeface="Calibri" panose="020F0502020204030204" pitchFamily="34" charset="0"/>
            </a:rPr>
            <a:t>Step 2: Strategic Plan Review</a:t>
          </a:r>
        </a:p>
      </dgm:t>
    </dgm:pt>
    <dgm:pt modelId="{3D7774BA-4780-49A7-BFAD-BD025F952648}" type="parTrans" cxnId="{F5854797-1E85-48C8-B7B5-D0481EF3BE54}">
      <dgm:prSet/>
      <dgm:spPr/>
      <dgm:t>
        <a:bodyPr/>
        <a:lstStyle/>
        <a:p>
          <a:endParaRPr lang="en-US" sz="3000">
            <a:latin typeface="Calibri" panose="020F0502020204030204" pitchFamily="34" charset="0"/>
            <a:cs typeface="Calibri" panose="020F0502020204030204" pitchFamily="34" charset="0"/>
          </a:endParaRPr>
        </a:p>
      </dgm:t>
    </dgm:pt>
    <dgm:pt modelId="{0524CFC9-0D50-4F79-8898-EE592AD3289A}" type="sibTrans" cxnId="{F5854797-1E85-48C8-B7B5-D0481EF3BE54}">
      <dgm:prSet/>
      <dgm:spPr/>
      <dgm:t>
        <a:bodyPr/>
        <a:lstStyle/>
        <a:p>
          <a:endParaRPr lang="en-US" sz="3000">
            <a:latin typeface="Calibri" panose="020F0502020204030204" pitchFamily="34" charset="0"/>
            <a:cs typeface="Calibri" panose="020F0502020204030204" pitchFamily="34" charset="0"/>
          </a:endParaRPr>
        </a:p>
      </dgm:t>
    </dgm:pt>
    <dgm:pt modelId="{E6BC8EA5-EB83-422B-B458-DFB17713B422}">
      <dgm:prSet phldrT="[Text]" custT="1"/>
      <dgm:spPr/>
      <dgm:t>
        <a:bodyPr/>
        <a:lstStyle/>
        <a:p>
          <a:pPr marL="1200150" indent="-1200150">
            <a:lnSpc>
              <a:spcPct val="100000"/>
            </a:lnSpc>
            <a:spcAft>
              <a:spcPts val="0"/>
            </a:spcAft>
          </a:pPr>
          <a:r>
            <a:rPr lang="en-US" sz="3000">
              <a:latin typeface="Calibri" panose="020F0502020204030204" pitchFamily="34" charset="0"/>
              <a:cs typeface="Calibri" panose="020F0502020204030204" pitchFamily="34" charset="0"/>
            </a:rPr>
            <a:t>Step 3: Budget Parameters</a:t>
          </a:r>
        </a:p>
        <a:p>
          <a:pPr marL="1314450" indent="-171450">
            <a:lnSpc>
              <a:spcPct val="100000"/>
            </a:lnSpc>
            <a:spcAft>
              <a:spcPts val="0"/>
            </a:spcAft>
          </a:pPr>
          <a:r>
            <a:rPr lang="en-US" sz="3000">
              <a:latin typeface="Calibri" panose="020F0502020204030204" pitchFamily="34" charset="0"/>
              <a:cs typeface="Calibri" panose="020F0502020204030204" pitchFamily="34" charset="0"/>
            </a:rPr>
            <a:t>(Strategic Priorities)</a:t>
          </a:r>
        </a:p>
      </dgm:t>
    </dgm:pt>
    <dgm:pt modelId="{94E50FCB-B4C9-4013-8A7A-F9F938219D09}" type="parTrans" cxnId="{1DD5E36A-F6AE-4F9F-82F0-92D1A7EDE24D}">
      <dgm:prSet/>
      <dgm:spPr/>
      <dgm:t>
        <a:bodyPr/>
        <a:lstStyle/>
        <a:p>
          <a:endParaRPr lang="en-US" sz="3000">
            <a:latin typeface="Calibri" panose="020F0502020204030204" pitchFamily="34" charset="0"/>
            <a:cs typeface="Calibri" panose="020F0502020204030204" pitchFamily="34" charset="0"/>
          </a:endParaRPr>
        </a:p>
      </dgm:t>
    </dgm:pt>
    <dgm:pt modelId="{E3882867-2CD3-4EE7-89A7-966C874E910B}" type="sibTrans" cxnId="{1DD5E36A-F6AE-4F9F-82F0-92D1A7EDE24D}">
      <dgm:prSet/>
      <dgm:spPr/>
      <dgm:t>
        <a:bodyPr/>
        <a:lstStyle/>
        <a:p>
          <a:endParaRPr lang="en-US" sz="3000">
            <a:latin typeface="Calibri" panose="020F0502020204030204" pitchFamily="34" charset="0"/>
            <a:cs typeface="Calibri" panose="020F0502020204030204" pitchFamily="34" charset="0"/>
          </a:endParaRPr>
        </a:p>
      </dgm:t>
    </dgm:pt>
    <dgm:pt modelId="{5DD040F2-CC33-4F77-8813-6E723B6EA7B7}">
      <dgm:prSet phldrT="[Text]" custT="1"/>
      <dgm:spPr/>
      <dgm:t>
        <a:bodyPr/>
        <a:lstStyle/>
        <a:p>
          <a:r>
            <a:rPr lang="en-US" sz="3000">
              <a:latin typeface="Calibri" panose="020F0502020204030204" pitchFamily="34" charset="0"/>
              <a:cs typeface="Calibri" panose="020F0502020204030204" pitchFamily="34" charset="0"/>
            </a:rPr>
            <a:t>Step 4: Budget Choices</a:t>
          </a:r>
        </a:p>
      </dgm:t>
    </dgm:pt>
    <dgm:pt modelId="{159B1FD7-D1A0-42D5-BE44-C0E0D8958360}" type="parTrans" cxnId="{5344CDDF-C32D-4D0A-9AE8-032A64BEB4A3}">
      <dgm:prSet/>
      <dgm:spPr/>
      <dgm:t>
        <a:bodyPr/>
        <a:lstStyle/>
        <a:p>
          <a:endParaRPr lang="en-US" sz="3000">
            <a:latin typeface="Calibri" panose="020F0502020204030204" pitchFamily="34" charset="0"/>
            <a:cs typeface="Calibri" panose="020F0502020204030204" pitchFamily="34" charset="0"/>
          </a:endParaRPr>
        </a:p>
      </dgm:t>
    </dgm:pt>
    <dgm:pt modelId="{9CF87B69-9F9F-456E-8C28-4C71A767952A}" type="sibTrans" cxnId="{5344CDDF-C32D-4D0A-9AE8-032A64BEB4A3}">
      <dgm:prSet/>
      <dgm:spPr/>
      <dgm:t>
        <a:bodyPr/>
        <a:lstStyle/>
        <a:p>
          <a:endParaRPr lang="en-US" sz="3000">
            <a:latin typeface="Calibri" panose="020F0502020204030204" pitchFamily="34" charset="0"/>
            <a:cs typeface="Calibri" panose="020F0502020204030204" pitchFamily="34" charset="0"/>
          </a:endParaRPr>
        </a:p>
      </dgm:t>
    </dgm:pt>
    <dgm:pt modelId="{AC3953E4-BCB7-4E36-B84A-8015FAAF5AE0}" type="pres">
      <dgm:prSet presAssocID="{E432792C-4683-460B-8C2C-E3684166E464}" presName="Name0" presStyleCnt="0">
        <dgm:presLayoutVars>
          <dgm:chMax val="7"/>
          <dgm:chPref val="7"/>
          <dgm:dir/>
        </dgm:presLayoutVars>
      </dgm:prSet>
      <dgm:spPr/>
    </dgm:pt>
    <dgm:pt modelId="{EBFD47AE-3475-4761-8A79-C73C35DD7F6D}" type="pres">
      <dgm:prSet presAssocID="{E432792C-4683-460B-8C2C-E3684166E464}" presName="Name1" presStyleCnt="0"/>
      <dgm:spPr/>
    </dgm:pt>
    <dgm:pt modelId="{6E567061-950C-4B2E-9A63-96DC96A367C8}" type="pres">
      <dgm:prSet presAssocID="{E432792C-4683-460B-8C2C-E3684166E464}" presName="cycle" presStyleCnt="0"/>
      <dgm:spPr/>
    </dgm:pt>
    <dgm:pt modelId="{8DECBDEB-2975-4018-873F-FE3C0AECEC12}" type="pres">
      <dgm:prSet presAssocID="{E432792C-4683-460B-8C2C-E3684166E464}" presName="srcNode" presStyleLbl="node1" presStyleIdx="0" presStyleCnt="4"/>
      <dgm:spPr/>
    </dgm:pt>
    <dgm:pt modelId="{620A8DB8-0569-4BF8-8AB9-63BF087919CF}" type="pres">
      <dgm:prSet presAssocID="{E432792C-4683-460B-8C2C-E3684166E464}" presName="conn" presStyleLbl="parChTrans1D2" presStyleIdx="0" presStyleCnt="1"/>
      <dgm:spPr/>
    </dgm:pt>
    <dgm:pt modelId="{D322DA67-28AC-47E0-9C2D-F393905A6896}" type="pres">
      <dgm:prSet presAssocID="{E432792C-4683-460B-8C2C-E3684166E464}" presName="extraNode" presStyleLbl="node1" presStyleIdx="0" presStyleCnt="4"/>
      <dgm:spPr/>
    </dgm:pt>
    <dgm:pt modelId="{4DF7EC8E-2C27-4414-9004-576BB4720269}" type="pres">
      <dgm:prSet presAssocID="{E432792C-4683-460B-8C2C-E3684166E464}" presName="dstNode" presStyleLbl="node1" presStyleIdx="0" presStyleCnt="4"/>
      <dgm:spPr/>
    </dgm:pt>
    <dgm:pt modelId="{E536B88F-8FC2-4CA7-958C-821C131E4CDF}" type="pres">
      <dgm:prSet presAssocID="{60B14AE1-BE8B-48F5-B9E4-627E3E3910A2}" presName="text_1" presStyleLbl="node1" presStyleIdx="0" presStyleCnt="4">
        <dgm:presLayoutVars>
          <dgm:bulletEnabled val="1"/>
        </dgm:presLayoutVars>
      </dgm:prSet>
      <dgm:spPr/>
    </dgm:pt>
    <dgm:pt modelId="{B224FC0C-B968-4632-913A-E223C5925D65}" type="pres">
      <dgm:prSet presAssocID="{60B14AE1-BE8B-48F5-B9E4-627E3E3910A2}" presName="accent_1" presStyleCnt="0"/>
      <dgm:spPr/>
    </dgm:pt>
    <dgm:pt modelId="{C2E29C9B-1B04-4D0F-884B-53184464A0CF}" type="pres">
      <dgm:prSet presAssocID="{60B14AE1-BE8B-48F5-B9E4-627E3E3910A2}" presName="accentRepeatNode" presStyleLbl="solidFgAcc1" presStyleIdx="0" presStyleCnt="4" custLinFactNeighborX="4039" custLinFactNeighborY="1536"/>
      <dgm:spPr>
        <a:blipFill rotWithShape="0">
          <a:blip xmlns:r="http://schemas.openxmlformats.org/officeDocument/2006/relationships" r:embed="rId1"/>
          <a:stretch>
            <a:fillRect/>
          </a:stretch>
        </a:blipFill>
      </dgm:spPr>
    </dgm:pt>
    <dgm:pt modelId="{975311A0-1439-46E2-8E1D-CB01AD834F95}" type="pres">
      <dgm:prSet presAssocID="{A9FE6BEA-BBFC-4D82-BFF8-16CA57ADEB27}" presName="text_2" presStyleLbl="node1" presStyleIdx="1" presStyleCnt="4">
        <dgm:presLayoutVars>
          <dgm:bulletEnabled val="1"/>
        </dgm:presLayoutVars>
      </dgm:prSet>
      <dgm:spPr/>
    </dgm:pt>
    <dgm:pt modelId="{45EBFAEE-A058-4127-A3E5-7248AE19A003}" type="pres">
      <dgm:prSet presAssocID="{A9FE6BEA-BBFC-4D82-BFF8-16CA57ADEB27}" presName="accent_2" presStyleCnt="0"/>
      <dgm:spPr/>
    </dgm:pt>
    <dgm:pt modelId="{C62BC85C-B34C-4F35-85DD-EF9C4FBEF2CF}" type="pres">
      <dgm:prSet presAssocID="{A9FE6BEA-BBFC-4D82-BFF8-16CA57ADEB27}" presName="accentRepeatNode" presStyleLbl="solidFgAcc1" presStyleIdx="1" presStyleCnt="4"/>
      <dgm:spPr>
        <a:blipFill rotWithShape="0">
          <a:blip xmlns:r="http://schemas.openxmlformats.org/officeDocument/2006/relationships" r:embed="rId1"/>
          <a:stretch>
            <a:fillRect/>
          </a:stretch>
        </a:blipFill>
      </dgm:spPr>
    </dgm:pt>
    <dgm:pt modelId="{5A4A04A5-4D00-4442-97C2-694047FE6AAC}" type="pres">
      <dgm:prSet presAssocID="{E6BC8EA5-EB83-422B-B458-DFB17713B422}" presName="text_3" presStyleLbl="node1" presStyleIdx="2" presStyleCnt="4" custScaleY="157423">
        <dgm:presLayoutVars>
          <dgm:bulletEnabled val="1"/>
        </dgm:presLayoutVars>
      </dgm:prSet>
      <dgm:spPr/>
    </dgm:pt>
    <dgm:pt modelId="{06872AE0-259D-4370-8B17-F0CF7B37B995}" type="pres">
      <dgm:prSet presAssocID="{E6BC8EA5-EB83-422B-B458-DFB17713B422}" presName="accent_3" presStyleCnt="0"/>
      <dgm:spPr/>
    </dgm:pt>
    <dgm:pt modelId="{75410455-6758-4137-A48C-492062AAE167}" type="pres">
      <dgm:prSet presAssocID="{E6BC8EA5-EB83-422B-B458-DFB17713B422}" presName="accentRepeatNode" presStyleLbl="solidFgAcc1" presStyleIdx="2" presStyleCnt="4"/>
      <dgm:spPr>
        <a:blipFill rotWithShape="0">
          <a:blip xmlns:r="http://schemas.openxmlformats.org/officeDocument/2006/relationships" r:embed="rId1"/>
          <a:stretch>
            <a:fillRect/>
          </a:stretch>
        </a:blipFill>
      </dgm:spPr>
    </dgm:pt>
    <dgm:pt modelId="{23AE5678-694C-4451-A071-1DA6A8872D1A}" type="pres">
      <dgm:prSet presAssocID="{5DD040F2-CC33-4F77-8813-6E723B6EA7B7}" presName="text_4" presStyleLbl="node1" presStyleIdx="3" presStyleCnt="4">
        <dgm:presLayoutVars>
          <dgm:bulletEnabled val="1"/>
        </dgm:presLayoutVars>
      </dgm:prSet>
      <dgm:spPr/>
    </dgm:pt>
    <dgm:pt modelId="{E4CBC7FB-330E-4280-9192-B2EEC750B62F}" type="pres">
      <dgm:prSet presAssocID="{5DD040F2-CC33-4F77-8813-6E723B6EA7B7}" presName="accent_4" presStyleCnt="0"/>
      <dgm:spPr/>
    </dgm:pt>
    <dgm:pt modelId="{A98F9A17-EE34-4534-B6D3-B3E4A48124DD}" type="pres">
      <dgm:prSet presAssocID="{5DD040F2-CC33-4F77-8813-6E723B6EA7B7}" presName="accentRepeatNode" presStyleLbl="solidFgAcc1" presStyleIdx="3" presStyleCnt="4" custLinFactNeighborX="-10433" custLinFactNeighborY="-6716"/>
      <dgm:spPr>
        <a:blipFill rotWithShape="0">
          <a:blip xmlns:r="http://schemas.openxmlformats.org/officeDocument/2006/relationships" r:embed="rId2"/>
          <a:stretch>
            <a:fillRect/>
          </a:stretch>
        </a:blipFill>
      </dgm:spPr>
    </dgm:pt>
  </dgm:ptLst>
  <dgm:cxnLst>
    <dgm:cxn modelId="{B76E3621-0090-411E-A61A-31D717923D34}" type="presOf" srcId="{3BC74C00-D5AA-4C59-BBD7-8DB4C360FB0A}" destId="{620A8DB8-0569-4BF8-8AB9-63BF087919CF}" srcOrd="0" destOrd="0" presId="urn:microsoft.com/office/officeart/2008/layout/VerticalCurvedList"/>
    <dgm:cxn modelId="{1DD5E36A-F6AE-4F9F-82F0-92D1A7EDE24D}" srcId="{E432792C-4683-460B-8C2C-E3684166E464}" destId="{E6BC8EA5-EB83-422B-B458-DFB17713B422}" srcOrd="2" destOrd="0" parTransId="{94E50FCB-B4C9-4013-8A7A-F9F938219D09}" sibTransId="{E3882867-2CD3-4EE7-89A7-966C874E910B}"/>
    <dgm:cxn modelId="{D5F21B4D-D4C8-474D-9D58-154ADD817668}" type="presOf" srcId="{60B14AE1-BE8B-48F5-B9E4-627E3E3910A2}" destId="{E536B88F-8FC2-4CA7-958C-821C131E4CDF}" srcOrd="0" destOrd="0" presId="urn:microsoft.com/office/officeart/2008/layout/VerticalCurvedList"/>
    <dgm:cxn modelId="{85C5BE70-23F4-4577-90B6-102FA0E03392}" type="presOf" srcId="{E6BC8EA5-EB83-422B-B458-DFB17713B422}" destId="{5A4A04A5-4D00-4442-97C2-694047FE6AAC}" srcOrd="0" destOrd="0" presId="urn:microsoft.com/office/officeart/2008/layout/VerticalCurvedList"/>
    <dgm:cxn modelId="{F5854797-1E85-48C8-B7B5-D0481EF3BE54}" srcId="{E432792C-4683-460B-8C2C-E3684166E464}" destId="{A9FE6BEA-BBFC-4D82-BFF8-16CA57ADEB27}" srcOrd="1" destOrd="0" parTransId="{3D7774BA-4780-49A7-BFAD-BD025F952648}" sibTransId="{0524CFC9-0D50-4F79-8898-EE592AD3289A}"/>
    <dgm:cxn modelId="{B547E197-3BAF-4F88-8DF3-8B3042EACD5D}" type="presOf" srcId="{A9FE6BEA-BBFC-4D82-BFF8-16CA57ADEB27}" destId="{975311A0-1439-46E2-8E1D-CB01AD834F95}" srcOrd="0" destOrd="0" presId="urn:microsoft.com/office/officeart/2008/layout/VerticalCurvedList"/>
    <dgm:cxn modelId="{5EAFEF98-FA33-4A3F-9B82-C3FEAF14962D}" srcId="{E432792C-4683-460B-8C2C-E3684166E464}" destId="{60B14AE1-BE8B-48F5-B9E4-627E3E3910A2}" srcOrd="0" destOrd="0" parTransId="{A5C10E73-2194-4800-BEC0-22186DB3F0C3}" sibTransId="{3BC74C00-D5AA-4C59-BBD7-8DB4C360FB0A}"/>
    <dgm:cxn modelId="{BF941FC0-236E-4A9D-9CA4-DE396DF0E4B9}" type="presOf" srcId="{5DD040F2-CC33-4F77-8813-6E723B6EA7B7}" destId="{23AE5678-694C-4451-A071-1DA6A8872D1A}" srcOrd="0" destOrd="0" presId="urn:microsoft.com/office/officeart/2008/layout/VerticalCurvedList"/>
    <dgm:cxn modelId="{FC66B1DD-C89E-43E5-A19E-1363B09A9F45}" type="presOf" srcId="{E432792C-4683-460B-8C2C-E3684166E464}" destId="{AC3953E4-BCB7-4E36-B84A-8015FAAF5AE0}" srcOrd="0" destOrd="0" presId="urn:microsoft.com/office/officeart/2008/layout/VerticalCurvedList"/>
    <dgm:cxn modelId="{5344CDDF-C32D-4D0A-9AE8-032A64BEB4A3}" srcId="{E432792C-4683-460B-8C2C-E3684166E464}" destId="{5DD040F2-CC33-4F77-8813-6E723B6EA7B7}" srcOrd="3" destOrd="0" parTransId="{159B1FD7-D1A0-42D5-BE44-C0E0D8958360}" sibTransId="{9CF87B69-9F9F-456E-8C28-4C71A767952A}"/>
    <dgm:cxn modelId="{0803FFE9-CF76-4DC2-9AAE-97E551545081}" type="presParOf" srcId="{AC3953E4-BCB7-4E36-B84A-8015FAAF5AE0}" destId="{EBFD47AE-3475-4761-8A79-C73C35DD7F6D}" srcOrd="0" destOrd="0" presId="urn:microsoft.com/office/officeart/2008/layout/VerticalCurvedList"/>
    <dgm:cxn modelId="{046B1926-8596-47B2-A1E6-CB5C9E1DCC4C}" type="presParOf" srcId="{EBFD47AE-3475-4761-8A79-C73C35DD7F6D}" destId="{6E567061-950C-4B2E-9A63-96DC96A367C8}" srcOrd="0" destOrd="0" presId="urn:microsoft.com/office/officeart/2008/layout/VerticalCurvedList"/>
    <dgm:cxn modelId="{0F468652-48C1-4EA2-9E5C-19062C564D63}" type="presParOf" srcId="{6E567061-950C-4B2E-9A63-96DC96A367C8}" destId="{8DECBDEB-2975-4018-873F-FE3C0AECEC12}" srcOrd="0" destOrd="0" presId="urn:microsoft.com/office/officeart/2008/layout/VerticalCurvedList"/>
    <dgm:cxn modelId="{70F94A50-869E-495F-8B5F-36BC278E716A}" type="presParOf" srcId="{6E567061-950C-4B2E-9A63-96DC96A367C8}" destId="{620A8DB8-0569-4BF8-8AB9-63BF087919CF}" srcOrd="1" destOrd="0" presId="urn:microsoft.com/office/officeart/2008/layout/VerticalCurvedList"/>
    <dgm:cxn modelId="{6243A819-1CBF-4B97-8C90-6C762D606ADD}" type="presParOf" srcId="{6E567061-950C-4B2E-9A63-96DC96A367C8}" destId="{D322DA67-28AC-47E0-9C2D-F393905A6896}" srcOrd="2" destOrd="0" presId="urn:microsoft.com/office/officeart/2008/layout/VerticalCurvedList"/>
    <dgm:cxn modelId="{350B2E05-5F30-4455-8DEB-A389A6A7437A}" type="presParOf" srcId="{6E567061-950C-4B2E-9A63-96DC96A367C8}" destId="{4DF7EC8E-2C27-4414-9004-576BB4720269}" srcOrd="3" destOrd="0" presId="urn:microsoft.com/office/officeart/2008/layout/VerticalCurvedList"/>
    <dgm:cxn modelId="{B00FEC2F-1214-4DB8-97F3-3271F1300D1D}" type="presParOf" srcId="{EBFD47AE-3475-4761-8A79-C73C35DD7F6D}" destId="{E536B88F-8FC2-4CA7-958C-821C131E4CDF}" srcOrd="1" destOrd="0" presId="urn:microsoft.com/office/officeart/2008/layout/VerticalCurvedList"/>
    <dgm:cxn modelId="{8C9267D2-7173-4535-88C5-5DFB769486B7}" type="presParOf" srcId="{EBFD47AE-3475-4761-8A79-C73C35DD7F6D}" destId="{B224FC0C-B968-4632-913A-E223C5925D65}" srcOrd="2" destOrd="0" presId="urn:microsoft.com/office/officeart/2008/layout/VerticalCurvedList"/>
    <dgm:cxn modelId="{3D88120D-0800-4971-AB7A-4DBF0F8DA78D}" type="presParOf" srcId="{B224FC0C-B968-4632-913A-E223C5925D65}" destId="{C2E29C9B-1B04-4D0F-884B-53184464A0CF}" srcOrd="0" destOrd="0" presId="urn:microsoft.com/office/officeart/2008/layout/VerticalCurvedList"/>
    <dgm:cxn modelId="{FF22FF7B-D991-4A2C-87F1-9350236BD959}" type="presParOf" srcId="{EBFD47AE-3475-4761-8A79-C73C35DD7F6D}" destId="{975311A0-1439-46E2-8E1D-CB01AD834F95}" srcOrd="3" destOrd="0" presId="urn:microsoft.com/office/officeart/2008/layout/VerticalCurvedList"/>
    <dgm:cxn modelId="{DB90A3B8-12D2-412F-802B-578E96A88D51}" type="presParOf" srcId="{EBFD47AE-3475-4761-8A79-C73C35DD7F6D}" destId="{45EBFAEE-A058-4127-A3E5-7248AE19A003}" srcOrd="4" destOrd="0" presId="urn:microsoft.com/office/officeart/2008/layout/VerticalCurvedList"/>
    <dgm:cxn modelId="{0767E0C7-1BAA-4A7B-B79A-209612477B19}" type="presParOf" srcId="{45EBFAEE-A058-4127-A3E5-7248AE19A003}" destId="{C62BC85C-B34C-4F35-85DD-EF9C4FBEF2CF}" srcOrd="0" destOrd="0" presId="urn:microsoft.com/office/officeart/2008/layout/VerticalCurvedList"/>
    <dgm:cxn modelId="{67DF4BAD-6E37-4ED5-A566-FC796546D814}" type="presParOf" srcId="{EBFD47AE-3475-4761-8A79-C73C35DD7F6D}" destId="{5A4A04A5-4D00-4442-97C2-694047FE6AAC}" srcOrd="5" destOrd="0" presId="urn:microsoft.com/office/officeart/2008/layout/VerticalCurvedList"/>
    <dgm:cxn modelId="{F0323098-8DE4-4C2A-86FE-146555B7918E}" type="presParOf" srcId="{EBFD47AE-3475-4761-8A79-C73C35DD7F6D}" destId="{06872AE0-259D-4370-8B17-F0CF7B37B995}" srcOrd="6" destOrd="0" presId="urn:microsoft.com/office/officeart/2008/layout/VerticalCurvedList"/>
    <dgm:cxn modelId="{D4E5D375-229A-4EA8-9E41-784566720B82}" type="presParOf" srcId="{06872AE0-259D-4370-8B17-F0CF7B37B995}" destId="{75410455-6758-4137-A48C-492062AAE167}" srcOrd="0" destOrd="0" presId="urn:microsoft.com/office/officeart/2008/layout/VerticalCurvedList"/>
    <dgm:cxn modelId="{1989E550-7EC2-44B3-9E6D-8C3260FF614E}" type="presParOf" srcId="{EBFD47AE-3475-4761-8A79-C73C35DD7F6D}" destId="{23AE5678-694C-4451-A071-1DA6A8872D1A}" srcOrd="7" destOrd="0" presId="urn:microsoft.com/office/officeart/2008/layout/VerticalCurvedList"/>
    <dgm:cxn modelId="{7A1701FA-3384-4DE1-A918-8BA3A90FECDC}" type="presParOf" srcId="{EBFD47AE-3475-4761-8A79-C73C35DD7F6D}" destId="{E4CBC7FB-330E-4280-9192-B2EEC750B62F}" srcOrd="8" destOrd="0" presId="urn:microsoft.com/office/officeart/2008/layout/VerticalCurvedList"/>
    <dgm:cxn modelId="{75E8A0F6-F9D9-4910-A42B-99C7B2E4C994}" type="presParOf" srcId="{E4CBC7FB-330E-4280-9192-B2EEC750B62F}" destId="{A98F9A17-EE34-4534-B6D3-B3E4A48124DD}"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622D11C-167D-442A-B670-C2D9056104A8}" type="doc">
      <dgm:prSet loTypeId="urn:microsoft.com/office/officeart/2009/3/layout/StepUpProcess" loCatId="process" qsTypeId="urn:microsoft.com/office/officeart/2005/8/quickstyle/simple2" qsCatId="simple" csTypeId="urn:microsoft.com/office/officeart/2005/8/colors/accent2_3" csCatId="accent2" phldr="1"/>
      <dgm:spPr/>
    </dgm:pt>
    <dgm:pt modelId="{CBFAD42E-BC13-4677-A698-C8417C853277}">
      <dgm:prSet phldrT="[Text]" custT="1"/>
      <dgm:spPr/>
      <dgm:t>
        <a:bodyPr/>
        <a:lstStyle/>
        <a:p>
          <a:pPr>
            <a:spcAft>
              <a:spcPct val="35000"/>
            </a:spcAft>
          </a:pPr>
          <a:r>
            <a:rPr lang="en-US" sz="1600" b="1"/>
            <a:t>Step 2 </a:t>
          </a:r>
          <a:r>
            <a:rPr lang="en-US" sz="1400" b="0" u="sng"/>
            <a:t>Pri</a:t>
          </a:r>
          <a:r>
            <a:rPr lang="en-US" sz="1400" u="sng"/>
            <a:t>ncipals</a:t>
          </a:r>
          <a:r>
            <a:rPr lang="en-US" sz="1400"/>
            <a:t> Workshop   FY </a:t>
          </a:r>
          <a:r>
            <a:rPr lang="en-US" sz="1400">
              <a:latin typeface="Arial"/>
            </a:rPr>
            <a:t>26</a:t>
          </a:r>
          <a:r>
            <a:rPr lang="en-US" sz="1400"/>
            <a:t> Budget</a:t>
          </a:r>
        </a:p>
        <a:p>
          <a:pPr>
            <a:spcAft>
              <a:spcPct val="35000"/>
            </a:spcAft>
          </a:pPr>
          <a:r>
            <a:rPr lang="en-US" sz="1200">
              <a:solidFill>
                <a:srgbClr val="FF0000"/>
              </a:solidFill>
              <a:latin typeface="Calibri"/>
              <a:ea typeface="Calibri"/>
              <a:cs typeface="Times New Roman"/>
            </a:rPr>
            <a:t>January 15</a:t>
          </a:r>
          <a:r>
            <a:rPr lang="en-US" sz="1200">
              <a:latin typeface="Calibri"/>
              <a:ea typeface="Calibri"/>
              <a:cs typeface="Times New Roman"/>
            </a:rPr>
            <a:t> </a:t>
          </a:r>
          <a:r>
            <a:rPr lang="en-US" sz="1200" baseline="30000">
              <a:latin typeface="Calibri"/>
              <a:ea typeface="Calibri"/>
              <a:cs typeface="Times New Roman"/>
            </a:rPr>
            <a:t> </a:t>
          </a:r>
          <a:endParaRPr lang="en-US" sz="1200">
            <a:latin typeface="Calibri"/>
            <a:ea typeface="Calibri"/>
            <a:cs typeface="Times New Roman"/>
          </a:endParaRPr>
        </a:p>
      </dgm:t>
    </dgm:pt>
    <dgm:pt modelId="{3607CAB8-443E-4D12-94DD-94CB93172344}" type="parTrans" cxnId="{7782ACAD-5FAA-4E48-961E-E575494BDE88}">
      <dgm:prSet/>
      <dgm:spPr/>
      <dgm:t>
        <a:bodyPr/>
        <a:lstStyle/>
        <a:p>
          <a:endParaRPr lang="en-US"/>
        </a:p>
      </dgm:t>
    </dgm:pt>
    <dgm:pt modelId="{972FF622-4B2D-4CD6-BD1A-DCBE5152596B}" type="sibTrans" cxnId="{7782ACAD-5FAA-4E48-961E-E575494BDE88}">
      <dgm:prSet/>
      <dgm:spPr/>
      <dgm:t>
        <a:bodyPr/>
        <a:lstStyle/>
        <a:p>
          <a:endParaRPr lang="en-US"/>
        </a:p>
      </dgm:t>
    </dgm:pt>
    <dgm:pt modelId="{9BB649CE-74CD-4483-9383-CCF688F359CC}">
      <dgm:prSet phldrT="[Text]" custT="1"/>
      <dgm:spPr/>
      <dgm:t>
        <a:bodyPr/>
        <a:lstStyle/>
        <a:p>
          <a:pPr rtl="0">
            <a:spcAft>
              <a:spcPct val="35000"/>
            </a:spcAft>
          </a:pPr>
          <a:r>
            <a:rPr lang="en-US" sz="1600" b="1"/>
            <a:t>Step 4         </a:t>
          </a:r>
          <a:r>
            <a:rPr lang="en-US" sz="1400"/>
            <a:t> </a:t>
          </a:r>
          <a:r>
            <a:rPr lang="en-US" sz="1400" u="sng"/>
            <a:t>Principals</a:t>
          </a:r>
          <a:r>
            <a:rPr lang="en-US" sz="1400">
              <a:latin typeface="Arial"/>
            </a:rPr>
            <a:t>    Cluster</a:t>
          </a:r>
          <a:r>
            <a:rPr lang="en-US" sz="1400"/>
            <a:t> Supt. Discussions</a:t>
          </a:r>
          <a:endParaRPr lang="en-US" sz="1200" b="0" kern="1200">
            <a:latin typeface="Times New Roman"/>
            <a:ea typeface="Calibri"/>
            <a:cs typeface="Times New Roman"/>
          </a:endParaRPr>
        </a:p>
      </dgm:t>
    </dgm:pt>
    <dgm:pt modelId="{637D4CDB-F178-4FDF-A411-3E5665E32BA7}" type="parTrans" cxnId="{CB60929E-05E0-4ABA-9631-BA5D2C827681}">
      <dgm:prSet/>
      <dgm:spPr/>
      <dgm:t>
        <a:bodyPr/>
        <a:lstStyle/>
        <a:p>
          <a:endParaRPr lang="en-US"/>
        </a:p>
      </dgm:t>
    </dgm:pt>
    <dgm:pt modelId="{FAEB3748-C727-4F1E-8F4D-E9B2C7C7BF69}" type="sibTrans" cxnId="{CB60929E-05E0-4ABA-9631-BA5D2C827681}">
      <dgm:prSet/>
      <dgm:spPr/>
      <dgm:t>
        <a:bodyPr/>
        <a:lstStyle/>
        <a:p>
          <a:endParaRPr lang="en-US"/>
        </a:p>
      </dgm:t>
    </dgm:pt>
    <dgm:pt modelId="{F8924C73-4D86-4725-8FB1-57E56105EE84}">
      <dgm:prSet phldrT="[Text]" custT="1"/>
      <dgm:spPr/>
      <dgm:t>
        <a:bodyPr/>
        <a:lstStyle/>
        <a:p>
          <a:pPr rtl="0"/>
          <a:r>
            <a:rPr lang="en-US" sz="1600" b="1"/>
            <a:t>Step 1                             </a:t>
          </a:r>
          <a:r>
            <a:rPr lang="en-US" sz="1400">
              <a:latin typeface="Arial"/>
            </a:rPr>
            <a:t>Update</a:t>
          </a:r>
          <a:r>
            <a:rPr lang="en-US" sz="1400" b="0"/>
            <a:t> </a:t>
          </a:r>
          <a:r>
            <a:rPr lang="en-US" sz="1400"/>
            <a:t>Strategic Plan</a:t>
          </a:r>
          <a:r>
            <a:rPr lang="en-US" sz="1400">
              <a:latin typeface="Arial"/>
            </a:rPr>
            <a:t> &amp; Rank Priorities</a:t>
          </a:r>
          <a:endParaRPr lang="en-US" sz="1400"/>
        </a:p>
      </dgm:t>
    </dgm:pt>
    <dgm:pt modelId="{1B894931-2724-420C-8A61-7C1E70BABCF8}" type="parTrans" cxnId="{85C7FFCE-9954-46A8-B2FC-659A90715629}">
      <dgm:prSet/>
      <dgm:spPr/>
      <dgm:t>
        <a:bodyPr/>
        <a:lstStyle/>
        <a:p>
          <a:endParaRPr lang="en-US"/>
        </a:p>
      </dgm:t>
    </dgm:pt>
    <dgm:pt modelId="{F73DC8A2-0FB7-4E4A-BE47-3082F4A8C365}" type="sibTrans" cxnId="{85C7FFCE-9954-46A8-B2FC-659A90715629}">
      <dgm:prSet/>
      <dgm:spPr/>
      <dgm:t>
        <a:bodyPr/>
        <a:lstStyle/>
        <a:p>
          <a:endParaRPr lang="en-US"/>
        </a:p>
      </dgm:t>
    </dgm:pt>
    <dgm:pt modelId="{6C3A5691-9935-4850-A7F8-C5616876CEF5}">
      <dgm:prSet phldrT="[Text]" custT="1"/>
      <dgm:spPr/>
      <dgm:t>
        <a:bodyPr/>
        <a:lstStyle/>
        <a:p>
          <a:r>
            <a:rPr lang="en-US" sz="1600" b="1" kern="1200"/>
            <a:t>Step 7               </a:t>
          </a:r>
          <a:r>
            <a:rPr lang="en-US" sz="1400" b="0" u="sng" kern="1200">
              <a:latin typeface="+mn-lt"/>
            </a:rPr>
            <a:t>Principals</a:t>
          </a:r>
          <a:r>
            <a:rPr lang="en-US" sz="1600" b="1" kern="1200"/>
            <a:t> </a:t>
          </a:r>
          <a:r>
            <a:rPr lang="en-US" sz="1400" b="0" kern="1200"/>
            <a:t>HR Staffing Conferences Begin</a:t>
          </a:r>
          <a:endParaRPr lang="en-US" sz="1200" kern="1200">
            <a:latin typeface="Calibri"/>
            <a:ea typeface="Times New Roman" panose="02020603050405020304" pitchFamily="18" charset="0"/>
            <a:cs typeface="Times New Roman"/>
          </a:endParaRPr>
        </a:p>
        <a:p>
          <a:pPr rtl="0"/>
          <a:r>
            <a:rPr lang="en-US" sz="1200" kern="1200">
              <a:solidFill>
                <a:srgbClr val="FF0000"/>
              </a:solidFill>
              <a:latin typeface="Calibri"/>
              <a:ea typeface="Calibri"/>
              <a:cs typeface="Times New Roman"/>
            </a:rPr>
            <a:t>Feb. 24-27  </a:t>
          </a:r>
          <a:r>
            <a:rPr lang="en-US" sz="1200" kern="1200">
              <a:latin typeface="Calibri"/>
              <a:ea typeface="Times New Roman" panose="02020603050405020304" pitchFamily="18" charset="0"/>
              <a:cs typeface="Times New Roman"/>
            </a:rPr>
            <a:t> </a:t>
          </a:r>
          <a:endParaRPr lang="en-US" sz="1200" kern="1200">
            <a:latin typeface="Calibri"/>
            <a:cs typeface="Times New Roman"/>
          </a:endParaRPr>
        </a:p>
      </dgm:t>
    </dgm:pt>
    <dgm:pt modelId="{514B3F9E-6E52-4BB9-8D2A-A86237788CB3}" type="parTrans" cxnId="{5807ED4F-AD2F-4A0C-923E-4718945AB630}">
      <dgm:prSet/>
      <dgm:spPr/>
      <dgm:t>
        <a:bodyPr/>
        <a:lstStyle/>
        <a:p>
          <a:endParaRPr lang="en-US"/>
        </a:p>
      </dgm:t>
    </dgm:pt>
    <dgm:pt modelId="{546C7B9D-8902-484B-93BB-F909DF1C9C2A}" type="sibTrans" cxnId="{5807ED4F-AD2F-4A0C-923E-4718945AB630}">
      <dgm:prSet/>
      <dgm:spPr/>
      <dgm:t>
        <a:bodyPr/>
        <a:lstStyle/>
        <a:p>
          <a:endParaRPr lang="en-US"/>
        </a:p>
      </dgm:t>
    </dgm:pt>
    <dgm:pt modelId="{CC1B2A00-68A2-416B-8F3C-D16E0AA80116}">
      <dgm:prSet phldrT="[Text]" custT="1"/>
      <dgm:spPr/>
      <dgm:t>
        <a:bodyPr/>
        <a:lstStyle/>
        <a:p>
          <a:pPr>
            <a:lnSpc>
              <a:spcPct val="90000"/>
            </a:lnSpc>
            <a:spcAft>
              <a:spcPct val="35000"/>
            </a:spcAft>
          </a:pPr>
          <a:r>
            <a:rPr lang="en-US" sz="1600" b="1" kern="1200"/>
            <a:t>Step 3              </a:t>
          </a:r>
          <a:r>
            <a:rPr lang="en-US" sz="1400" u="sng" kern="1200"/>
            <a:t>GO Team</a:t>
          </a:r>
          <a:r>
            <a:rPr lang="en-US" sz="1400" kern="1200"/>
            <a:t> Initial Budget Session</a:t>
          </a:r>
        </a:p>
        <a:p>
          <a:pPr rtl="0">
            <a:lnSpc>
              <a:spcPct val="90000"/>
            </a:lnSpc>
            <a:spcAft>
              <a:spcPct val="35000"/>
            </a:spcAft>
          </a:pPr>
          <a:r>
            <a:rPr lang="en-US" sz="1200" kern="1200">
              <a:solidFill>
                <a:srgbClr val="FF0000"/>
              </a:solidFill>
              <a:latin typeface="Calibri"/>
              <a:ea typeface="Calibri"/>
              <a:cs typeface="Times New Roman"/>
            </a:rPr>
            <a:t>January 15-31</a:t>
          </a:r>
          <a:r>
            <a:rPr lang="en-US" sz="1200" kern="1200">
              <a:latin typeface="Calibri"/>
            </a:rPr>
            <a:t> </a:t>
          </a:r>
          <a:endParaRPr lang="en-US" sz="1200" kern="1200"/>
        </a:p>
      </dgm:t>
    </dgm:pt>
    <dgm:pt modelId="{E0AF48FA-BB2A-4769-9C7A-86CFCDC01851}" type="sibTrans" cxnId="{30D3722B-C493-4CAF-A512-A778465F5D27}">
      <dgm:prSet/>
      <dgm:spPr/>
      <dgm:t>
        <a:bodyPr/>
        <a:lstStyle/>
        <a:p>
          <a:endParaRPr lang="en-US"/>
        </a:p>
      </dgm:t>
    </dgm:pt>
    <dgm:pt modelId="{E1AC98EC-CA43-46FF-BBD5-6CA3998B2768}" type="parTrans" cxnId="{30D3722B-C493-4CAF-A512-A778465F5D27}">
      <dgm:prSet/>
      <dgm:spPr/>
      <dgm:t>
        <a:bodyPr/>
        <a:lstStyle/>
        <a:p>
          <a:endParaRPr lang="en-US"/>
        </a:p>
      </dgm:t>
    </dgm:pt>
    <dgm:pt modelId="{21558AD2-F25A-4064-8C41-8BABC31C233B}">
      <dgm:prSet phldrT="[Text]" custT="1"/>
      <dgm:spPr/>
      <dgm:t>
        <a:bodyPr/>
        <a:lstStyle/>
        <a:p>
          <a:pPr>
            <a:lnSpc>
              <a:spcPct val="90000"/>
            </a:lnSpc>
            <a:spcAft>
              <a:spcPct val="35000"/>
            </a:spcAft>
          </a:pPr>
          <a:r>
            <a:rPr lang="en-US" sz="1600" b="1" kern="1200"/>
            <a:t>Step 8</a:t>
          </a:r>
          <a:r>
            <a:rPr lang="en-US" sz="1600" b="1" kern="1200">
              <a:latin typeface="Arial"/>
            </a:rPr>
            <a:t>*</a:t>
          </a:r>
          <a:r>
            <a:rPr lang="en-US" sz="1600" b="1" kern="1200"/>
            <a:t>      </a:t>
          </a:r>
          <a:r>
            <a:rPr lang="en-US" sz="1400" u="sng" kern="1200"/>
            <a:t>GO Team</a:t>
          </a:r>
          <a:r>
            <a:rPr lang="en-US" sz="1400" kern="1200"/>
            <a:t> Final Budget Approval Meeting</a:t>
          </a:r>
        </a:p>
        <a:p>
          <a:pPr>
            <a:lnSpc>
              <a:spcPct val="90000"/>
            </a:lnSpc>
            <a:spcAft>
              <a:spcPct val="35000"/>
            </a:spcAft>
          </a:pPr>
          <a:r>
            <a:rPr lang="en-US" sz="1200" kern="1200">
              <a:solidFill>
                <a:srgbClr val="FF0000"/>
              </a:solidFill>
              <a:latin typeface="Calibri"/>
              <a:ea typeface="Calibri"/>
              <a:cs typeface="Times New Roman"/>
            </a:rPr>
            <a:t>Budgets Approved by  March 14</a:t>
          </a:r>
        </a:p>
      </dgm:t>
    </dgm:pt>
    <dgm:pt modelId="{E80B1696-2BA6-4E24-B4E5-695AF1A5F70E}" type="parTrans" cxnId="{18570773-4CDF-4C71-8E3E-1C3008BB213E}">
      <dgm:prSet/>
      <dgm:spPr/>
      <dgm:t>
        <a:bodyPr/>
        <a:lstStyle/>
        <a:p>
          <a:endParaRPr lang="en-US"/>
        </a:p>
      </dgm:t>
    </dgm:pt>
    <dgm:pt modelId="{81C21B7B-EDC2-410D-955E-9B1B40652905}" type="sibTrans" cxnId="{18570773-4CDF-4C71-8E3E-1C3008BB213E}">
      <dgm:prSet/>
      <dgm:spPr/>
      <dgm:t>
        <a:bodyPr/>
        <a:lstStyle/>
        <a:p>
          <a:endParaRPr lang="en-US"/>
        </a:p>
      </dgm:t>
    </dgm:pt>
    <dgm:pt modelId="{C8D17AA3-A208-483B-8C96-381C095C31D7}">
      <dgm:prSet custT="1"/>
      <dgm:spPr/>
      <dgm:t>
        <a:bodyPr/>
        <a:lstStyle/>
        <a:p>
          <a:r>
            <a:rPr lang="en-US" sz="1600" b="1" kern="1200">
              <a:latin typeface="Arial"/>
              <a:ea typeface="+mn-ea"/>
              <a:cs typeface="+mn-cs"/>
            </a:rPr>
            <a:t>Step 6  </a:t>
          </a:r>
          <a:r>
            <a:rPr lang="en-US" sz="1200" b="1" kern="1200"/>
            <a:t>          </a:t>
          </a:r>
          <a:r>
            <a:rPr lang="en-US" sz="1200" b="0" kern="1200"/>
            <a:t> </a:t>
          </a:r>
          <a:r>
            <a:rPr lang="en-US" sz="1400" b="0" kern="1200">
              <a:latin typeface="Arial"/>
              <a:ea typeface="+mn-ea"/>
              <a:cs typeface="+mn-cs"/>
            </a:rPr>
            <a:t>Cluster Supt. Review </a:t>
          </a:r>
          <a:r>
            <a:rPr lang="en-US" sz="1200" b="0" kern="1200"/>
            <a:t> </a:t>
          </a:r>
          <a:r>
            <a:rPr lang="en-US" sz="1200" kern="1200">
              <a:solidFill>
                <a:srgbClr val="FF0000"/>
              </a:solidFill>
              <a:latin typeface="Calibri"/>
              <a:ea typeface="Calibri"/>
              <a:cs typeface="Times New Roman"/>
            </a:rPr>
            <a:t>February 17-21</a:t>
          </a:r>
        </a:p>
      </dgm:t>
    </dgm:pt>
    <dgm:pt modelId="{3B997098-82AB-4C74-8419-5363C0AB47F2}" type="parTrans" cxnId="{6A345170-34F9-4D71-8B6E-678F979FD037}">
      <dgm:prSet/>
      <dgm:spPr/>
      <dgm:t>
        <a:bodyPr/>
        <a:lstStyle/>
        <a:p>
          <a:endParaRPr lang="en-US"/>
        </a:p>
      </dgm:t>
    </dgm:pt>
    <dgm:pt modelId="{A93F8B36-2852-4C1B-84AF-7AD526917B0A}" type="sibTrans" cxnId="{6A345170-34F9-4D71-8B6E-678F979FD037}">
      <dgm:prSet/>
      <dgm:spPr/>
      <dgm:t>
        <a:bodyPr/>
        <a:lstStyle/>
        <a:p>
          <a:endParaRPr lang="en-US"/>
        </a:p>
      </dgm:t>
    </dgm:pt>
    <dgm:pt modelId="{DDB3409E-C9B9-4C33-9DCF-75C92C698A39}">
      <dgm:prSet phldr="0" custT="1"/>
      <dgm:spPr/>
      <dgm:t>
        <a:bodyPr/>
        <a:lstStyle/>
        <a:p>
          <a:r>
            <a:rPr lang="en-US" sz="1600" b="1">
              <a:latin typeface="Arial"/>
              <a:ea typeface="+mn-ea"/>
              <a:cs typeface="+mn-cs"/>
            </a:rPr>
            <a:t>Step 5</a:t>
          </a:r>
          <a:r>
            <a:rPr lang="en-US" sz="1600" b="1" kern="1200">
              <a:latin typeface="Arial"/>
              <a:ea typeface="+mn-ea"/>
              <a:cs typeface="+mn-cs"/>
            </a:rPr>
            <a:t>* </a:t>
          </a:r>
          <a:r>
            <a:rPr lang="en-US" sz="1200" b="1" kern="1200">
              <a:latin typeface="Arial"/>
              <a:ea typeface="+mn-ea"/>
              <a:cs typeface="+mn-cs"/>
            </a:rPr>
            <a:t> </a:t>
          </a:r>
          <a:r>
            <a:rPr lang="en-US" sz="1200" b="1" kern="1200"/>
            <a:t>          </a:t>
          </a:r>
          <a:r>
            <a:rPr lang="en-US" sz="1200" b="0" kern="1200"/>
            <a:t> </a:t>
          </a:r>
          <a:r>
            <a:rPr lang="en-US" sz="1400" b="0" u="sng" kern="1200">
              <a:latin typeface="Arial"/>
              <a:ea typeface="+mn-ea"/>
              <a:cs typeface="+mn-cs"/>
            </a:rPr>
            <a:t>GO Team</a:t>
          </a:r>
          <a:r>
            <a:rPr lang="en-US" sz="1400" b="0" kern="1200">
              <a:latin typeface="Arial"/>
              <a:ea typeface="+mn-ea"/>
              <a:cs typeface="+mn-cs"/>
            </a:rPr>
            <a:t> Feedback Mtg. </a:t>
          </a:r>
          <a:r>
            <a:rPr lang="en-US" sz="1200" b="0" kern="1200"/>
            <a:t>       </a:t>
          </a:r>
          <a:r>
            <a:rPr lang="en-US" sz="1200" kern="1200">
              <a:solidFill>
                <a:srgbClr val="FF0000"/>
              </a:solidFill>
              <a:latin typeface="Calibri"/>
              <a:ea typeface="Calibri"/>
              <a:cs typeface="Times New Roman"/>
            </a:rPr>
            <a:t>  February 10-14</a:t>
          </a:r>
        </a:p>
      </dgm:t>
    </dgm:pt>
    <dgm:pt modelId="{57385685-8A19-4049-A93B-01392BFF8768}" type="parTrans" cxnId="{D7FB324A-7CCF-4AEF-96BE-D02344BB2453}">
      <dgm:prSet/>
      <dgm:spPr/>
      <dgm:t>
        <a:bodyPr/>
        <a:lstStyle/>
        <a:p>
          <a:endParaRPr lang="en-US"/>
        </a:p>
      </dgm:t>
    </dgm:pt>
    <dgm:pt modelId="{3A9F161C-01CF-4F0C-9D91-AF582F7C52B3}" type="sibTrans" cxnId="{D7FB324A-7CCF-4AEF-96BE-D02344BB2453}">
      <dgm:prSet/>
      <dgm:spPr/>
      <dgm:t>
        <a:bodyPr/>
        <a:lstStyle/>
        <a:p>
          <a:endParaRPr lang="en-US"/>
        </a:p>
      </dgm:t>
    </dgm:pt>
    <dgm:pt modelId="{2498E3BA-2372-4800-9DA6-6D733FF7EFA6}" type="pres">
      <dgm:prSet presAssocID="{7622D11C-167D-442A-B670-C2D9056104A8}" presName="rootnode" presStyleCnt="0">
        <dgm:presLayoutVars>
          <dgm:chMax/>
          <dgm:chPref/>
          <dgm:dir/>
          <dgm:animLvl val="lvl"/>
        </dgm:presLayoutVars>
      </dgm:prSet>
      <dgm:spPr/>
    </dgm:pt>
    <dgm:pt modelId="{975F245F-340E-4A6D-82DA-0CFCA58DA61C}" type="pres">
      <dgm:prSet presAssocID="{F8924C73-4D86-4725-8FB1-57E56105EE84}" presName="composite" presStyleCnt="0"/>
      <dgm:spPr/>
    </dgm:pt>
    <dgm:pt modelId="{689F55C4-EF77-4B54-A769-DDA99148F578}" type="pres">
      <dgm:prSet presAssocID="{F8924C73-4D86-4725-8FB1-57E56105EE84}" presName="LShape" presStyleLbl="alignNode1" presStyleIdx="0" presStyleCnt="15"/>
      <dgm:spPr/>
    </dgm:pt>
    <dgm:pt modelId="{B91B35EE-E2D6-4A65-85DB-E65F9D4FF12C}" type="pres">
      <dgm:prSet presAssocID="{F8924C73-4D86-4725-8FB1-57E56105EE84}" presName="ParentText" presStyleLbl="revTx" presStyleIdx="0" presStyleCnt="8">
        <dgm:presLayoutVars>
          <dgm:chMax val="0"/>
          <dgm:chPref val="0"/>
          <dgm:bulletEnabled val="1"/>
        </dgm:presLayoutVars>
      </dgm:prSet>
      <dgm:spPr/>
    </dgm:pt>
    <dgm:pt modelId="{BF36F651-9306-4FAE-98A3-35BD65F0CE8C}" type="pres">
      <dgm:prSet presAssocID="{F8924C73-4D86-4725-8FB1-57E56105EE84}" presName="Triangle" presStyleLbl="alignNode1" presStyleIdx="1" presStyleCnt="15"/>
      <dgm:spPr/>
    </dgm:pt>
    <dgm:pt modelId="{0BD5DA95-5DDD-4417-9472-191C6BDB4726}" type="pres">
      <dgm:prSet presAssocID="{F73DC8A2-0FB7-4E4A-BE47-3082F4A8C365}" presName="sibTrans" presStyleCnt="0"/>
      <dgm:spPr/>
    </dgm:pt>
    <dgm:pt modelId="{4810943E-2270-4D09-B267-F09C31449646}" type="pres">
      <dgm:prSet presAssocID="{F73DC8A2-0FB7-4E4A-BE47-3082F4A8C365}" presName="space" presStyleCnt="0"/>
      <dgm:spPr/>
    </dgm:pt>
    <dgm:pt modelId="{C965FC2B-49BB-4207-96D0-CB8CD2265B72}" type="pres">
      <dgm:prSet presAssocID="{CBFAD42E-BC13-4677-A698-C8417C853277}" presName="composite" presStyleCnt="0"/>
      <dgm:spPr/>
    </dgm:pt>
    <dgm:pt modelId="{535CEE06-ECFF-44EC-86F7-4C6E9CF188F5}" type="pres">
      <dgm:prSet presAssocID="{CBFAD42E-BC13-4677-A698-C8417C853277}" presName="LShape" presStyleLbl="alignNode1" presStyleIdx="2" presStyleCnt="15"/>
      <dgm:spPr/>
    </dgm:pt>
    <dgm:pt modelId="{E8B40589-00D1-4838-8AD8-123CD845CC3A}" type="pres">
      <dgm:prSet presAssocID="{CBFAD42E-BC13-4677-A698-C8417C853277}" presName="ParentText" presStyleLbl="revTx" presStyleIdx="1" presStyleCnt="8">
        <dgm:presLayoutVars>
          <dgm:chMax val="0"/>
          <dgm:chPref val="0"/>
          <dgm:bulletEnabled val="1"/>
        </dgm:presLayoutVars>
      </dgm:prSet>
      <dgm:spPr/>
    </dgm:pt>
    <dgm:pt modelId="{CF777F59-7D55-4DCB-9264-A6427EA7C9F7}" type="pres">
      <dgm:prSet presAssocID="{CBFAD42E-BC13-4677-A698-C8417C853277}" presName="Triangle" presStyleLbl="alignNode1" presStyleIdx="3" presStyleCnt="15"/>
      <dgm:spPr/>
    </dgm:pt>
    <dgm:pt modelId="{1C5C2FED-7C6E-4ED2-8575-8BC29C96DEC5}" type="pres">
      <dgm:prSet presAssocID="{972FF622-4B2D-4CD6-BD1A-DCBE5152596B}" presName="sibTrans" presStyleCnt="0"/>
      <dgm:spPr/>
    </dgm:pt>
    <dgm:pt modelId="{8B65DF56-B765-4090-906A-95B9746AC362}" type="pres">
      <dgm:prSet presAssocID="{972FF622-4B2D-4CD6-BD1A-DCBE5152596B}" presName="space" presStyleCnt="0"/>
      <dgm:spPr/>
    </dgm:pt>
    <dgm:pt modelId="{908C47AB-8F98-47BA-898E-DC7D65637736}" type="pres">
      <dgm:prSet presAssocID="{CC1B2A00-68A2-416B-8F3C-D16E0AA80116}" presName="composite" presStyleCnt="0"/>
      <dgm:spPr/>
    </dgm:pt>
    <dgm:pt modelId="{AFF28D42-0F29-47D9-9B3E-DF943D18FA80}" type="pres">
      <dgm:prSet presAssocID="{CC1B2A00-68A2-416B-8F3C-D16E0AA80116}" presName="LShape" presStyleLbl="alignNode1" presStyleIdx="4" presStyleCnt="15"/>
      <dgm:spPr/>
    </dgm:pt>
    <dgm:pt modelId="{A01F39AB-3E94-413F-B395-2CF4CF9063BE}" type="pres">
      <dgm:prSet presAssocID="{CC1B2A00-68A2-416B-8F3C-D16E0AA80116}" presName="ParentText" presStyleLbl="revTx" presStyleIdx="2" presStyleCnt="8">
        <dgm:presLayoutVars>
          <dgm:chMax val="0"/>
          <dgm:chPref val="0"/>
          <dgm:bulletEnabled val="1"/>
        </dgm:presLayoutVars>
      </dgm:prSet>
      <dgm:spPr/>
    </dgm:pt>
    <dgm:pt modelId="{0B6A4153-48F2-495A-8F36-EF367C3A1F65}" type="pres">
      <dgm:prSet presAssocID="{CC1B2A00-68A2-416B-8F3C-D16E0AA80116}" presName="Triangle" presStyleLbl="alignNode1" presStyleIdx="5" presStyleCnt="15"/>
      <dgm:spPr/>
    </dgm:pt>
    <dgm:pt modelId="{DD2648EF-4568-48AE-B393-56A88C3F0DAC}" type="pres">
      <dgm:prSet presAssocID="{E0AF48FA-BB2A-4769-9C7A-86CFCDC01851}" presName="sibTrans" presStyleCnt="0"/>
      <dgm:spPr/>
    </dgm:pt>
    <dgm:pt modelId="{5FAE9D50-B64E-4DAD-BF8D-97A561EB2379}" type="pres">
      <dgm:prSet presAssocID="{E0AF48FA-BB2A-4769-9C7A-86CFCDC01851}" presName="space" presStyleCnt="0"/>
      <dgm:spPr/>
    </dgm:pt>
    <dgm:pt modelId="{0A2D04DC-47C6-40F6-A8BE-6502636A5C77}" type="pres">
      <dgm:prSet presAssocID="{9BB649CE-74CD-4483-9383-CCF688F359CC}" presName="composite" presStyleCnt="0"/>
      <dgm:spPr/>
    </dgm:pt>
    <dgm:pt modelId="{9FBF0191-82AE-4B85-AB7D-420573696E44}" type="pres">
      <dgm:prSet presAssocID="{9BB649CE-74CD-4483-9383-CCF688F359CC}" presName="LShape" presStyleLbl="alignNode1" presStyleIdx="6" presStyleCnt="15"/>
      <dgm:spPr/>
    </dgm:pt>
    <dgm:pt modelId="{7607999D-1219-4E19-B4D8-80FBD9B53FC0}" type="pres">
      <dgm:prSet presAssocID="{9BB649CE-74CD-4483-9383-CCF688F359CC}" presName="ParentText" presStyleLbl="revTx" presStyleIdx="3" presStyleCnt="8" custScaleX="111499" custScaleY="112816" custLinFactNeighborX="5129" custLinFactNeighborY="7614">
        <dgm:presLayoutVars>
          <dgm:chMax val="0"/>
          <dgm:chPref val="0"/>
          <dgm:bulletEnabled val="1"/>
        </dgm:presLayoutVars>
      </dgm:prSet>
      <dgm:spPr/>
    </dgm:pt>
    <dgm:pt modelId="{14D6D005-BE49-4BAB-95C3-4B8C975E012F}" type="pres">
      <dgm:prSet presAssocID="{9BB649CE-74CD-4483-9383-CCF688F359CC}" presName="Triangle" presStyleLbl="alignNode1" presStyleIdx="7" presStyleCnt="15"/>
      <dgm:spPr/>
    </dgm:pt>
    <dgm:pt modelId="{87884C7A-A768-4540-837E-C4BAD8EA01B8}" type="pres">
      <dgm:prSet presAssocID="{FAEB3748-C727-4F1E-8F4D-E9B2C7C7BF69}" presName="sibTrans" presStyleCnt="0"/>
      <dgm:spPr/>
    </dgm:pt>
    <dgm:pt modelId="{43F8EE71-C638-4E74-A8ED-9738EC1365CE}" type="pres">
      <dgm:prSet presAssocID="{FAEB3748-C727-4F1E-8F4D-E9B2C7C7BF69}" presName="space" presStyleCnt="0"/>
      <dgm:spPr/>
    </dgm:pt>
    <dgm:pt modelId="{EAF5273B-4AD8-4EF5-8409-08B19AE6740C}" type="pres">
      <dgm:prSet presAssocID="{DDB3409E-C9B9-4C33-9DCF-75C92C698A39}" presName="composite" presStyleCnt="0"/>
      <dgm:spPr/>
    </dgm:pt>
    <dgm:pt modelId="{A08E5ACA-F717-4C9F-BC94-56E16D0405F4}" type="pres">
      <dgm:prSet presAssocID="{DDB3409E-C9B9-4C33-9DCF-75C92C698A39}" presName="LShape" presStyleLbl="alignNode1" presStyleIdx="8" presStyleCnt="15"/>
      <dgm:spPr/>
    </dgm:pt>
    <dgm:pt modelId="{5FAB49E4-628D-4BBD-AF15-0FA58B034DA0}" type="pres">
      <dgm:prSet presAssocID="{DDB3409E-C9B9-4C33-9DCF-75C92C698A39}" presName="ParentText" presStyleLbl="revTx" presStyleIdx="4" presStyleCnt="8">
        <dgm:presLayoutVars>
          <dgm:chMax val="0"/>
          <dgm:chPref val="0"/>
          <dgm:bulletEnabled val="1"/>
        </dgm:presLayoutVars>
      </dgm:prSet>
      <dgm:spPr/>
    </dgm:pt>
    <dgm:pt modelId="{9F816FAC-05A2-4196-86AD-90E94FCBF244}" type="pres">
      <dgm:prSet presAssocID="{DDB3409E-C9B9-4C33-9DCF-75C92C698A39}" presName="Triangle" presStyleLbl="alignNode1" presStyleIdx="9" presStyleCnt="15"/>
      <dgm:spPr/>
    </dgm:pt>
    <dgm:pt modelId="{97C8488C-64A3-4ADC-BF6F-25D6473B43EF}" type="pres">
      <dgm:prSet presAssocID="{3A9F161C-01CF-4F0C-9D91-AF582F7C52B3}" presName="sibTrans" presStyleCnt="0"/>
      <dgm:spPr/>
    </dgm:pt>
    <dgm:pt modelId="{51D5C7B6-B3B1-4C66-94B9-8EA1D91335CF}" type="pres">
      <dgm:prSet presAssocID="{3A9F161C-01CF-4F0C-9D91-AF582F7C52B3}" presName="space" presStyleCnt="0"/>
      <dgm:spPr/>
    </dgm:pt>
    <dgm:pt modelId="{2AB66FAE-F84B-4A23-BA2A-28334E8E5FC2}" type="pres">
      <dgm:prSet presAssocID="{C8D17AA3-A208-483B-8C96-381C095C31D7}" presName="composite" presStyleCnt="0"/>
      <dgm:spPr/>
    </dgm:pt>
    <dgm:pt modelId="{60FDA0B3-F01D-4F1B-9F9A-6225954E5703}" type="pres">
      <dgm:prSet presAssocID="{C8D17AA3-A208-483B-8C96-381C095C31D7}" presName="LShape" presStyleLbl="alignNode1" presStyleIdx="10" presStyleCnt="15"/>
      <dgm:spPr/>
    </dgm:pt>
    <dgm:pt modelId="{206A2E6F-C869-44E6-99A4-DF2204F37ADC}" type="pres">
      <dgm:prSet presAssocID="{C8D17AA3-A208-483B-8C96-381C095C31D7}" presName="ParentText" presStyleLbl="revTx" presStyleIdx="5" presStyleCnt="8" custScaleX="101559" custLinFactNeighborX="3056" custLinFactNeighborY="3598">
        <dgm:presLayoutVars>
          <dgm:chMax val="0"/>
          <dgm:chPref val="0"/>
          <dgm:bulletEnabled val="1"/>
        </dgm:presLayoutVars>
      </dgm:prSet>
      <dgm:spPr/>
    </dgm:pt>
    <dgm:pt modelId="{83CE1626-AB3F-41DF-AF17-CD304E816755}" type="pres">
      <dgm:prSet presAssocID="{C8D17AA3-A208-483B-8C96-381C095C31D7}" presName="Triangle" presStyleLbl="alignNode1" presStyleIdx="11" presStyleCnt="15"/>
      <dgm:spPr/>
    </dgm:pt>
    <dgm:pt modelId="{811AB4EA-2F99-4FD8-8AB8-C213AA828537}" type="pres">
      <dgm:prSet presAssocID="{A93F8B36-2852-4C1B-84AF-7AD526917B0A}" presName="sibTrans" presStyleCnt="0"/>
      <dgm:spPr/>
    </dgm:pt>
    <dgm:pt modelId="{399A808E-D84B-45C0-ADD9-F26DC821D206}" type="pres">
      <dgm:prSet presAssocID="{A93F8B36-2852-4C1B-84AF-7AD526917B0A}" presName="space" presStyleCnt="0"/>
      <dgm:spPr/>
    </dgm:pt>
    <dgm:pt modelId="{08AF6A84-50E5-448C-B0BB-DFDE07103B81}" type="pres">
      <dgm:prSet presAssocID="{6C3A5691-9935-4850-A7F8-C5616876CEF5}" presName="composite" presStyleCnt="0"/>
      <dgm:spPr/>
    </dgm:pt>
    <dgm:pt modelId="{D4CD74FB-0076-48E4-A550-69AC7C4860B0}" type="pres">
      <dgm:prSet presAssocID="{6C3A5691-9935-4850-A7F8-C5616876CEF5}" presName="LShape" presStyleLbl="alignNode1" presStyleIdx="12" presStyleCnt="15"/>
      <dgm:spPr/>
    </dgm:pt>
    <dgm:pt modelId="{4815C9C2-7172-49B5-AAA4-580ECA3DFE29}" type="pres">
      <dgm:prSet presAssocID="{6C3A5691-9935-4850-A7F8-C5616876CEF5}" presName="ParentText" presStyleLbl="revTx" presStyleIdx="6" presStyleCnt="8" custScaleX="113967" custLinFactNeighborX="7821" custLinFactNeighborY="-4179">
        <dgm:presLayoutVars>
          <dgm:chMax val="0"/>
          <dgm:chPref val="0"/>
          <dgm:bulletEnabled val="1"/>
        </dgm:presLayoutVars>
      </dgm:prSet>
      <dgm:spPr/>
    </dgm:pt>
    <dgm:pt modelId="{8A8BDF46-5CD7-4385-AD19-1595B30DFB05}" type="pres">
      <dgm:prSet presAssocID="{6C3A5691-9935-4850-A7F8-C5616876CEF5}" presName="Triangle" presStyleLbl="alignNode1" presStyleIdx="13" presStyleCnt="15"/>
      <dgm:spPr/>
    </dgm:pt>
    <dgm:pt modelId="{17A7E199-E325-4F07-95D1-192F577ADC15}" type="pres">
      <dgm:prSet presAssocID="{546C7B9D-8902-484B-93BB-F909DF1C9C2A}" presName="sibTrans" presStyleCnt="0"/>
      <dgm:spPr/>
    </dgm:pt>
    <dgm:pt modelId="{83B42AB0-A56E-435B-9696-1CCA367C3CE1}" type="pres">
      <dgm:prSet presAssocID="{546C7B9D-8902-484B-93BB-F909DF1C9C2A}" presName="space" presStyleCnt="0"/>
      <dgm:spPr/>
    </dgm:pt>
    <dgm:pt modelId="{AE4B6FA8-1C38-4452-8C5D-543169048279}" type="pres">
      <dgm:prSet presAssocID="{21558AD2-F25A-4064-8C41-8BABC31C233B}" presName="composite" presStyleCnt="0"/>
      <dgm:spPr/>
    </dgm:pt>
    <dgm:pt modelId="{8A1A3D19-1A7E-45DE-8891-BC02139E754B}" type="pres">
      <dgm:prSet presAssocID="{21558AD2-F25A-4064-8C41-8BABC31C233B}" presName="LShape" presStyleLbl="alignNode1" presStyleIdx="14" presStyleCnt="15"/>
      <dgm:spPr/>
    </dgm:pt>
    <dgm:pt modelId="{EBFC99F0-AC0E-4E80-8864-5ADBF875329D}" type="pres">
      <dgm:prSet presAssocID="{21558AD2-F25A-4064-8C41-8BABC31C233B}" presName="ParentText" presStyleLbl="revTx" presStyleIdx="7" presStyleCnt="8" custLinFactNeighborX="28" custLinFactNeighborY="-5710">
        <dgm:presLayoutVars>
          <dgm:chMax val="0"/>
          <dgm:chPref val="0"/>
          <dgm:bulletEnabled val="1"/>
        </dgm:presLayoutVars>
      </dgm:prSet>
      <dgm:spPr/>
    </dgm:pt>
  </dgm:ptLst>
  <dgm:cxnLst>
    <dgm:cxn modelId="{30D3722B-C493-4CAF-A512-A778465F5D27}" srcId="{7622D11C-167D-442A-B670-C2D9056104A8}" destId="{CC1B2A00-68A2-416B-8F3C-D16E0AA80116}" srcOrd="2" destOrd="0" parTransId="{E1AC98EC-CA43-46FF-BBD5-6CA3998B2768}" sibTransId="{E0AF48FA-BB2A-4769-9C7A-86CFCDC01851}"/>
    <dgm:cxn modelId="{6CAE1C42-3F55-48CA-B0D4-5C08DE21E1DA}" type="presOf" srcId="{9BB649CE-74CD-4483-9383-CCF688F359CC}" destId="{7607999D-1219-4E19-B4D8-80FBD9B53FC0}" srcOrd="0" destOrd="0" presId="urn:microsoft.com/office/officeart/2009/3/layout/StepUpProcess"/>
    <dgm:cxn modelId="{D7FB324A-7CCF-4AEF-96BE-D02344BB2453}" srcId="{7622D11C-167D-442A-B670-C2D9056104A8}" destId="{DDB3409E-C9B9-4C33-9DCF-75C92C698A39}" srcOrd="4" destOrd="0" parTransId="{57385685-8A19-4049-A93B-01392BFF8768}" sibTransId="{3A9F161C-01CF-4F0C-9D91-AF582F7C52B3}"/>
    <dgm:cxn modelId="{ECF8CD4C-0AA6-4D27-A324-93A1688AB263}" type="presOf" srcId="{7622D11C-167D-442A-B670-C2D9056104A8}" destId="{2498E3BA-2372-4800-9DA6-6D733FF7EFA6}" srcOrd="0" destOrd="0" presId="urn:microsoft.com/office/officeart/2009/3/layout/StepUpProcess"/>
    <dgm:cxn modelId="{5807ED4F-AD2F-4A0C-923E-4718945AB630}" srcId="{7622D11C-167D-442A-B670-C2D9056104A8}" destId="{6C3A5691-9935-4850-A7F8-C5616876CEF5}" srcOrd="6" destOrd="0" parTransId="{514B3F9E-6E52-4BB9-8D2A-A86237788CB3}" sibTransId="{546C7B9D-8902-484B-93BB-F909DF1C9C2A}"/>
    <dgm:cxn modelId="{6A345170-34F9-4D71-8B6E-678F979FD037}" srcId="{7622D11C-167D-442A-B670-C2D9056104A8}" destId="{C8D17AA3-A208-483B-8C96-381C095C31D7}" srcOrd="5" destOrd="0" parTransId="{3B997098-82AB-4C74-8419-5363C0AB47F2}" sibTransId="{A93F8B36-2852-4C1B-84AF-7AD526917B0A}"/>
    <dgm:cxn modelId="{18570773-4CDF-4C71-8E3E-1C3008BB213E}" srcId="{7622D11C-167D-442A-B670-C2D9056104A8}" destId="{21558AD2-F25A-4064-8C41-8BABC31C233B}" srcOrd="7" destOrd="0" parTransId="{E80B1696-2BA6-4E24-B4E5-695AF1A5F70E}" sibTransId="{81C21B7B-EDC2-410D-955E-9B1B40652905}"/>
    <dgm:cxn modelId="{C1000B73-EF4C-4FC5-8AD1-35877C8A438C}" type="presOf" srcId="{6C3A5691-9935-4850-A7F8-C5616876CEF5}" destId="{4815C9C2-7172-49B5-AAA4-580ECA3DFE29}" srcOrd="0" destOrd="0" presId="urn:microsoft.com/office/officeart/2009/3/layout/StepUpProcess"/>
    <dgm:cxn modelId="{9B4A3682-A021-4510-8910-DDE108AC5476}" type="presOf" srcId="{21558AD2-F25A-4064-8C41-8BABC31C233B}" destId="{EBFC99F0-AC0E-4E80-8864-5ADBF875329D}" srcOrd="0" destOrd="0" presId="urn:microsoft.com/office/officeart/2009/3/layout/StepUpProcess"/>
    <dgm:cxn modelId="{C025C187-2BBC-4312-A0E1-790FC9683A11}" type="presOf" srcId="{CC1B2A00-68A2-416B-8F3C-D16E0AA80116}" destId="{A01F39AB-3E94-413F-B395-2CF4CF9063BE}" srcOrd="0" destOrd="0" presId="urn:microsoft.com/office/officeart/2009/3/layout/StepUpProcess"/>
    <dgm:cxn modelId="{66F41692-1357-4751-855C-F86130F69799}" type="presOf" srcId="{CBFAD42E-BC13-4677-A698-C8417C853277}" destId="{E8B40589-00D1-4838-8AD8-123CD845CC3A}" srcOrd="0" destOrd="0" presId="urn:microsoft.com/office/officeart/2009/3/layout/StepUpProcess"/>
    <dgm:cxn modelId="{CB60929E-05E0-4ABA-9631-BA5D2C827681}" srcId="{7622D11C-167D-442A-B670-C2D9056104A8}" destId="{9BB649CE-74CD-4483-9383-CCF688F359CC}" srcOrd="3" destOrd="0" parTransId="{637D4CDB-F178-4FDF-A411-3E5665E32BA7}" sibTransId="{FAEB3748-C727-4F1E-8F4D-E9B2C7C7BF69}"/>
    <dgm:cxn modelId="{A85EA2A0-9A8E-4EED-955C-A6F76A1037B2}" type="presOf" srcId="{F8924C73-4D86-4725-8FB1-57E56105EE84}" destId="{B91B35EE-E2D6-4A65-85DB-E65F9D4FF12C}" srcOrd="0" destOrd="0" presId="urn:microsoft.com/office/officeart/2009/3/layout/StepUpProcess"/>
    <dgm:cxn modelId="{9C633AA8-98D5-4A16-BA95-F20DDC3E7163}" type="presOf" srcId="{DDB3409E-C9B9-4C33-9DCF-75C92C698A39}" destId="{5FAB49E4-628D-4BBD-AF15-0FA58B034DA0}" srcOrd="0" destOrd="0" presId="urn:microsoft.com/office/officeart/2009/3/layout/StepUpProcess"/>
    <dgm:cxn modelId="{7782ACAD-5FAA-4E48-961E-E575494BDE88}" srcId="{7622D11C-167D-442A-B670-C2D9056104A8}" destId="{CBFAD42E-BC13-4677-A698-C8417C853277}" srcOrd="1" destOrd="0" parTransId="{3607CAB8-443E-4D12-94DD-94CB93172344}" sibTransId="{972FF622-4B2D-4CD6-BD1A-DCBE5152596B}"/>
    <dgm:cxn modelId="{98CE18C5-F332-4CCC-8953-53AED8DEF88B}" type="presOf" srcId="{C8D17AA3-A208-483B-8C96-381C095C31D7}" destId="{206A2E6F-C869-44E6-99A4-DF2204F37ADC}" srcOrd="0" destOrd="0" presId="urn:microsoft.com/office/officeart/2009/3/layout/StepUpProcess"/>
    <dgm:cxn modelId="{85C7FFCE-9954-46A8-B2FC-659A90715629}" srcId="{7622D11C-167D-442A-B670-C2D9056104A8}" destId="{F8924C73-4D86-4725-8FB1-57E56105EE84}" srcOrd="0" destOrd="0" parTransId="{1B894931-2724-420C-8A61-7C1E70BABCF8}" sibTransId="{F73DC8A2-0FB7-4E4A-BE47-3082F4A8C365}"/>
    <dgm:cxn modelId="{67DA70A5-0838-4BFF-937E-2A7F539022EA}" type="presParOf" srcId="{2498E3BA-2372-4800-9DA6-6D733FF7EFA6}" destId="{975F245F-340E-4A6D-82DA-0CFCA58DA61C}" srcOrd="0" destOrd="0" presId="urn:microsoft.com/office/officeart/2009/3/layout/StepUpProcess"/>
    <dgm:cxn modelId="{B04495D2-D40F-4C64-AD96-FF9800E5010E}" type="presParOf" srcId="{975F245F-340E-4A6D-82DA-0CFCA58DA61C}" destId="{689F55C4-EF77-4B54-A769-DDA99148F578}" srcOrd="0" destOrd="0" presId="urn:microsoft.com/office/officeart/2009/3/layout/StepUpProcess"/>
    <dgm:cxn modelId="{F414E613-A10B-4192-B6DC-7472EF8C29CF}" type="presParOf" srcId="{975F245F-340E-4A6D-82DA-0CFCA58DA61C}" destId="{B91B35EE-E2D6-4A65-85DB-E65F9D4FF12C}" srcOrd="1" destOrd="0" presId="urn:microsoft.com/office/officeart/2009/3/layout/StepUpProcess"/>
    <dgm:cxn modelId="{4A0207D5-DC3E-4268-9089-81DB82D12278}" type="presParOf" srcId="{975F245F-340E-4A6D-82DA-0CFCA58DA61C}" destId="{BF36F651-9306-4FAE-98A3-35BD65F0CE8C}" srcOrd="2" destOrd="0" presId="urn:microsoft.com/office/officeart/2009/3/layout/StepUpProcess"/>
    <dgm:cxn modelId="{36B1D6DE-5A5E-480F-9F31-2550A3AD3B0F}" type="presParOf" srcId="{2498E3BA-2372-4800-9DA6-6D733FF7EFA6}" destId="{0BD5DA95-5DDD-4417-9472-191C6BDB4726}" srcOrd="1" destOrd="0" presId="urn:microsoft.com/office/officeart/2009/3/layout/StepUpProcess"/>
    <dgm:cxn modelId="{4A17FD4A-845E-47E6-9F60-F97341B07D8F}" type="presParOf" srcId="{0BD5DA95-5DDD-4417-9472-191C6BDB4726}" destId="{4810943E-2270-4D09-B267-F09C31449646}" srcOrd="0" destOrd="0" presId="urn:microsoft.com/office/officeart/2009/3/layout/StepUpProcess"/>
    <dgm:cxn modelId="{21BE2F24-D485-4EC3-A523-86B944EAEDAA}" type="presParOf" srcId="{2498E3BA-2372-4800-9DA6-6D733FF7EFA6}" destId="{C965FC2B-49BB-4207-96D0-CB8CD2265B72}" srcOrd="2" destOrd="0" presId="urn:microsoft.com/office/officeart/2009/3/layout/StepUpProcess"/>
    <dgm:cxn modelId="{95F2FC5C-E11B-4878-8802-C3D0ADF113D9}" type="presParOf" srcId="{C965FC2B-49BB-4207-96D0-CB8CD2265B72}" destId="{535CEE06-ECFF-44EC-86F7-4C6E9CF188F5}" srcOrd="0" destOrd="0" presId="urn:microsoft.com/office/officeart/2009/3/layout/StepUpProcess"/>
    <dgm:cxn modelId="{C2B5620F-4CBF-40F9-99B6-260293013D60}" type="presParOf" srcId="{C965FC2B-49BB-4207-96D0-CB8CD2265B72}" destId="{E8B40589-00D1-4838-8AD8-123CD845CC3A}" srcOrd="1" destOrd="0" presId="urn:microsoft.com/office/officeart/2009/3/layout/StepUpProcess"/>
    <dgm:cxn modelId="{7D9C745A-E070-4128-9536-1F3FA7196BB9}" type="presParOf" srcId="{C965FC2B-49BB-4207-96D0-CB8CD2265B72}" destId="{CF777F59-7D55-4DCB-9264-A6427EA7C9F7}" srcOrd="2" destOrd="0" presId="urn:microsoft.com/office/officeart/2009/3/layout/StepUpProcess"/>
    <dgm:cxn modelId="{06F0C0D9-3066-4818-B4CA-86647278339F}" type="presParOf" srcId="{2498E3BA-2372-4800-9DA6-6D733FF7EFA6}" destId="{1C5C2FED-7C6E-4ED2-8575-8BC29C96DEC5}" srcOrd="3" destOrd="0" presId="urn:microsoft.com/office/officeart/2009/3/layout/StepUpProcess"/>
    <dgm:cxn modelId="{3FABE2AA-822D-4805-A25E-6A4F0DBA704B}" type="presParOf" srcId="{1C5C2FED-7C6E-4ED2-8575-8BC29C96DEC5}" destId="{8B65DF56-B765-4090-906A-95B9746AC362}" srcOrd="0" destOrd="0" presId="urn:microsoft.com/office/officeart/2009/3/layout/StepUpProcess"/>
    <dgm:cxn modelId="{C633DB9C-1325-4F54-99D8-CA93ABB89E88}" type="presParOf" srcId="{2498E3BA-2372-4800-9DA6-6D733FF7EFA6}" destId="{908C47AB-8F98-47BA-898E-DC7D65637736}" srcOrd="4" destOrd="0" presId="urn:microsoft.com/office/officeart/2009/3/layout/StepUpProcess"/>
    <dgm:cxn modelId="{D5CFA122-BBC3-48D5-AD68-0793DE83CDDD}" type="presParOf" srcId="{908C47AB-8F98-47BA-898E-DC7D65637736}" destId="{AFF28D42-0F29-47D9-9B3E-DF943D18FA80}" srcOrd="0" destOrd="0" presId="urn:microsoft.com/office/officeart/2009/3/layout/StepUpProcess"/>
    <dgm:cxn modelId="{50D91B2B-A262-458C-A38F-8ED14DC6BDF0}" type="presParOf" srcId="{908C47AB-8F98-47BA-898E-DC7D65637736}" destId="{A01F39AB-3E94-413F-B395-2CF4CF9063BE}" srcOrd="1" destOrd="0" presId="urn:microsoft.com/office/officeart/2009/3/layout/StepUpProcess"/>
    <dgm:cxn modelId="{AC3827DC-DB45-4821-90DD-AD3F17EF53ED}" type="presParOf" srcId="{908C47AB-8F98-47BA-898E-DC7D65637736}" destId="{0B6A4153-48F2-495A-8F36-EF367C3A1F65}" srcOrd="2" destOrd="0" presId="urn:microsoft.com/office/officeart/2009/3/layout/StepUpProcess"/>
    <dgm:cxn modelId="{87EEDBE2-51AF-45E0-8F2D-3C2DEB1DBE50}" type="presParOf" srcId="{2498E3BA-2372-4800-9DA6-6D733FF7EFA6}" destId="{DD2648EF-4568-48AE-B393-56A88C3F0DAC}" srcOrd="5" destOrd="0" presId="urn:microsoft.com/office/officeart/2009/3/layout/StepUpProcess"/>
    <dgm:cxn modelId="{A625793B-6D63-4667-8F8C-B7580698627A}" type="presParOf" srcId="{DD2648EF-4568-48AE-B393-56A88C3F0DAC}" destId="{5FAE9D50-B64E-4DAD-BF8D-97A561EB2379}" srcOrd="0" destOrd="0" presId="urn:microsoft.com/office/officeart/2009/3/layout/StepUpProcess"/>
    <dgm:cxn modelId="{2BC5746B-5475-473D-9C9C-0D9D968F4CA8}" type="presParOf" srcId="{2498E3BA-2372-4800-9DA6-6D733FF7EFA6}" destId="{0A2D04DC-47C6-40F6-A8BE-6502636A5C77}" srcOrd="6" destOrd="0" presId="urn:microsoft.com/office/officeart/2009/3/layout/StepUpProcess"/>
    <dgm:cxn modelId="{0809657C-B649-4BB9-B40B-5D105FC308E8}" type="presParOf" srcId="{0A2D04DC-47C6-40F6-A8BE-6502636A5C77}" destId="{9FBF0191-82AE-4B85-AB7D-420573696E44}" srcOrd="0" destOrd="0" presId="urn:microsoft.com/office/officeart/2009/3/layout/StepUpProcess"/>
    <dgm:cxn modelId="{08B6BBDE-1A70-44BC-9006-4D3DCBDC74B0}" type="presParOf" srcId="{0A2D04DC-47C6-40F6-A8BE-6502636A5C77}" destId="{7607999D-1219-4E19-B4D8-80FBD9B53FC0}" srcOrd="1" destOrd="0" presId="urn:microsoft.com/office/officeart/2009/3/layout/StepUpProcess"/>
    <dgm:cxn modelId="{C62B4494-1D81-41F8-9FEC-A1D7D366A265}" type="presParOf" srcId="{0A2D04DC-47C6-40F6-A8BE-6502636A5C77}" destId="{14D6D005-BE49-4BAB-95C3-4B8C975E012F}" srcOrd="2" destOrd="0" presId="urn:microsoft.com/office/officeart/2009/3/layout/StepUpProcess"/>
    <dgm:cxn modelId="{07EA1EFD-7275-4330-A982-6F3028191D10}" type="presParOf" srcId="{2498E3BA-2372-4800-9DA6-6D733FF7EFA6}" destId="{87884C7A-A768-4540-837E-C4BAD8EA01B8}" srcOrd="7" destOrd="0" presId="urn:microsoft.com/office/officeart/2009/3/layout/StepUpProcess"/>
    <dgm:cxn modelId="{2AD6996E-2595-4B94-8BA8-B994D6DD9AD6}" type="presParOf" srcId="{87884C7A-A768-4540-837E-C4BAD8EA01B8}" destId="{43F8EE71-C638-4E74-A8ED-9738EC1365CE}" srcOrd="0" destOrd="0" presId="urn:microsoft.com/office/officeart/2009/3/layout/StepUpProcess"/>
    <dgm:cxn modelId="{ACF74E67-09BA-413D-BBC7-59FD5ACFB7FC}" type="presParOf" srcId="{2498E3BA-2372-4800-9DA6-6D733FF7EFA6}" destId="{EAF5273B-4AD8-4EF5-8409-08B19AE6740C}" srcOrd="8" destOrd="0" presId="urn:microsoft.com/office/officeart/2009/3/layout/StepUpProcess"/>
    <dgm:cxn modelId="{37E859FF-FFF8-4044-B145-FB0882D1EF37}" type="presParOf" srcId="{EAF5273B-4AD8-4EF5-8409-08B19AE6740C}" destId="{A08E5ACA-F717-4C9F-BC94-56E16D0405F4}" srcOrd="0" destOrd="0" presId="urn:microsoft.com/office/officeart/2009/3/layout/StepUpProcess"/>
    <dgm:cxn modelId="{23A74ABA-4AB3-48AA-87AF-EB5D3A71560B}" type="presParOf" srcId="{EAF5273B-4AD8-4EF5-8409-08B19AE6740C}" destId="{5FAB49E4-628D-4BBD-AF15-0FA58B034DA0}" srcOrd="1" destOrd="0" presId="urn:microsoft.com/office/officeart/2009/3/layout/StepUpProcess"/>
    <dgm:cxn modelId="{FF1CD23E-6696-4F59-8633-E9B8F7E0BE36}" type="presParOf" srcId="{EAF5273B-4AD8-4EF5-8409-08B19AE6740C}" destId="{9F816FAC-05A2-4196-86AD-90E94FCBF244}" srcOrd="2" destOrd="0" presId="urn:microsoft.com/office/officeart/2009/3/layout/StepUpProcess"/>
    <dgm:cxn modelId="{07E59BEC-160D-45D0-95B6-1CEA6AA4AC99}" type="presParOf" srcId="{2498E3BA-2372-4800-9DA6-6D733FF7EFA6}" destId="{97C8488C-64A3-4ADC-BF6F-25D6473B43EF}" srcOrd="9" destOrd="0" presId="urn:microsoft.com/office/officeart/2009/3/layout/StepUpProcess"/>
    <dgm:cxn modelId="{323CF44D-25BF-4122-80E4-C6EA412F450E}" type="presParOf" srcId="{97C8488C-64A3-4ADC-BF6F-25D6473B43EF}" destId="{51D5C7B6-B3B1-4C66-94B9-8EA1D91335CF}" srcOrd="0" destOrd="0" presId="urn:microsoft.com/office/officeart/2009/3/layout/StepUpProcess"/>
    <dgm:cxn modelId="{22B75956-5E05-4F6B-9029-202B08BEFAD0}" type="presParOf" srcId="{2498E3BA-2372-4800-9DA6-6D733FF7EFA6}" destId="{2AB66FAE-F84B-4A23-BA2A-28334E8E5FC2}" srcOrd="10" destOrd="0" presId="urn:microsoft.com/office/officeart/2009/3/layout/StepUpProcess"/>
    <dgm:cxn modelId="{C2FA47E0-5C2E-4E01-B8AB-E4CE67346F06}" type="presParOf" srcId="{2AB66FAE-F84B-4A23-BA2A-28334E8E5FC2}" destId="{60FDA0B3-F01D-4F1B-9F9A-6225954E5703}" srcOrd="0" destOrd="0" presId="urn:microsoft.com/office/officeart/2009/3/layout/StepUpProcess"/>
    <dgm:cxn modelId="{7FAE8D49-62FF-4FFB-9C9B-BB8CA19BE199}" type="presParOf" srcId="{2AB66FAE-F84B-4A23-BA2A-28334E8E5FC2}" destId="{206A2E6F-C869-44E6-99A4-DF2204F37ADC}" srcOrd="1" destOrd="0" presId="urn:microsoft.com/office/officeart/2009/3/layout/StepUpProcess"/>
    <dgm:cxn modelId="{4B988152-6EB0-47EA-B6ED-767309FA6BE0}" type="presParOf" srcId="{2AB66FAE-F84B-4A23-BA2A-28334E8E5FC2}" destId="{83CE1626-AB3F-41DF-AF17-CD304E816755}" srcOrd="2" destOrd="0" presId="urn:microsoft.com/office/officeart/2009/3/layout/StepUpProcess"/>
    <dgm:cxn modelId="{BF2935EC-ACA4-4D65-AD07-DABF7889A88C}" type="presParOf" srcId="{2498E3BA-2372-4800-9DA6-6D733FF7EFA6}" destId="{811AB4EA-2F99-4FD8-8AB8-C213AA828537}" srcOrd="11" destOrd="0" presId="urn:microsoft.com/office/officeart/2009/3/layout/StepUpProcess"/>
    <dgm:cxn modelId="{206BE208-F2B3-46D5-BD6F-3ABC30408DAB}" type="presParOf" srcId="{811AB4EA-2F99-4FD8-8AB8-C213AA828537}" destId="{399A808E-D84B-45C0-ADD9-F26DC821D206}" srcOrd="0" destOrd="0" presId="urn:microsoft.com/office/officeart/2009/3/layout/StepUpProcess"/>
    <dgm:cxn modelId="{BE3440FF-735F-447F-B48E-11B68044BAFB}" type="presParOf" srcId="{2498E3BA-2372-4800-9DA6-6D733FF7EFA6}" destId="{08AF6A84-50E5-448C-B0BB-DFDE07103B81}" srcOrd="12" destOrd="0" presId="urn:microsoft.com/office/officeart/2009/3/layout/StepUpProcess"/>
    <dgm:cxn modelId="{160809DE-29FE-4000-91B2-19326244E25A}" type="presParOf" srcId="{08AF6A84-50E5-448C-B0BB-DFDE07103B81}" destId="{D4CD74FB-0076-48E4-A550-69AC7C4860B0}" srcOrd="0" destOrd="0" presId="urn:microsoft.com/office/officeart/2009/3/layout/StepUpProcess"/>
    <dgm:cxn modelId="{E7BCE9B7-0E71-4C20-B3AB-FA1288C84BF5}" type="presParOf" srcId="{08AF6A84-50E5-448C-B0BB-DFDE07103B81}" destId="{4815C9C2-7172-49B5-AAA4-580ECA3DFE29}" srcOrd="1" destOrd="0" presId="urn:microsoft.com/office/officeart/2009/3/layout/StepUpProcess"/>
    <dgm:cxn modelId="{75BBE163-5D87-4156-B024-AB673F8D108F}" type="presParOf" srcId="{08AF6A84-50E5-448C-B0BB-DFDE07103B81}" destId="{8A8BDF46-5CD7-4385-AD19-1595B30DFB05}" srcOrd="2" destOrd="0" presId="urn:microsoft.com/office/officeart/2009/3/layout/StepUpProcess"/>
    <dgm:cxn modelId="{BEB4F4DB-606F-43EF-9DE2-CDDDC5446210}" type="presParOf" srcId="{2498E3BA-2372-4800-9DA6-6D733FF7EFA6}" destId="{17A7E199-E325-4F07-95D1-192F577ADC15}" srcOrd="13" destOrd="0" presId="urn:microsoft.com/office/officeart/2009/3/layout/StepUpProcess"/>
    <dgm:cxn modelId="{06C68393-BB9E-42E3-8EB0-10998F3BFF8F}" type="presParOf" srcId="{17A7E199-E325-4F07-95D1-192F577ADC15}" destId="{83B42AB0-A56E-435B-9696-1CCA367C3CE1}" srcOrd="0" destOrd="0" presId="urn:microsoft.com/office/officeart/2009/3/layout/StepUpProcess"/>
    <dgm:cxn modelId="{995ED779-B199-469F-9AB6-D91B65AA5090}" type="presParOf" srcId="{2498E3BA-2372-4800-9DA6-6D733FF7EFA6}" destId="{AE4B6FA8-1C38-4452-8C5D-543169048279}" srcOrd="14" destOrd="0" presId="urn:microsoft.com/office/officeart/2009/3/layout/StepUpProcess"/>
    <dgm:cxn modelId="{367B2408-F4EA-4D04-AC15-BFBC1DC587BD}" type="presParOf" srcId="{AE4B6FA8-1C38-4452-8C5D-543169048279}" destId="{8A1A3D19-1A7E-45DE-8891-BC02139E754B}" srcOrd="0" destOrd="0" presId="urn:microsoft.com/office/officeart/2009/3/layout/StepUpProcess"/>
    <dgm:cxn modelId="{BFCE6C38-25BF-4ECF-8273-CEBE7025BD02}" type="presParOf" srcId="{AE4B6FA8-1C38-4452-8C5D-543169048279}" destId="{EBFC99F0-AC0E-4E80-8864-5ADBF875329D}" srcOrd="1" destOrd="0" presId="urn:microsoft.com/office/officeart/2009/3/layout/StepUpProcess"/>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1E2D9D8-0631-4FF8-A5E9-7CC467687891}" type="doc">
      <dgm:prSet loTypeId="urn:microsoft.com/office/officeart/2018/2/layout/IconLabelDescriptionList" loCatId="icon" qsTypeId="urn:microsoft.com/office/officeart/2005/8/quickstyle/simple1" qsCatId="simple" csTypeId="urn:microsoft.com/office/officeart/2005/8/colors/accent3_2" csCatId="accent3" phldr="1"/>
      <dgm:spPr/>
      <dgm:t>
        <a:bodyPr/>
        <a:lstStyle/>
        <a:p>
          <a:endParaRPr lang="en-US"/>
        </a:p>
      </dgm:t>
    </dgm:pt>
    <dgm:pt modelId="{D73FD818-638B-41FF-B143-B7B2FE5508BA}">
      <dgm:prSet custT="1"/>
      <dgm:spPr/>
      <dgm:t>
        <a:bodyPr/>
        <a:lstStyle/>
        <a:p>
          <a:pPr>
            <a:lnSpc>
              <a:spcPct val="100000"/>
            </a:lnSpc>
            <a:defRPr b="1"/>
          </a:pPr>
          <a:r>
            <a:rPr lang="en-US" sz="3200" u="sng"/>
            <a:t>Overview</a:t>
          </a:r>
          <a:endParaRPr lang="en-US" sz="3200"/>
        </a:p>
      </dgm:t>
    </dgm:pt>
    <dgm:pt modelId="{133586D8-4658-4B62-9DA0-DE180D4D81FD}" type="parTrans" cxnId="{FB6701E3-7268-43A4-B76D-FF852B343B65}">
      <dgm:prSet/>
      <dgm:spPr/>
      <dgm:t>
        <a:bodyPr/>
        <a:lstStyle/>
        <a:p>
          <a:endParaRPr lang="en-US"/>
        </a:p>
      </dgm:t>
    </dgm:pt>
    <dgm:pt modelId="{95570ACA-652E-4DD5-B00A-D9059C8903CC}" type="sibTrans" cxnId="{FB6701E3-7268-43A4-B76D-FF852B343B65}">
      <dgm:prSet/>
      <dgm:spPr/>
      <dgm:t>
        <a:bodyPr/>
        <a:lstStyle/>
        <a:p>
          <a:endParaRPr lang="en-US"/>
        </a:p>
      </dgm:t>
    </dgm:pt>
    <dgm:pt modelId="{1873B92A-C3B8-4D92-8D82-A6BDDA1199AB}">
      <dgm:prSet/>
      <dgm:spPr/>
      <dgm:t>
        <a:bodyPr/>
        <a:lstStyle/>
        <a:p>
          <a:pPr rtl="0">
            <a:lnSpc>
              <a:spcPct val="100000"/>
            </a:lnSpc>
          </a:pPr>
          <a:r>
            <a:rPr lang="en-US">
              <a:latin typeface="Arial Black"/>
            </a:rPr>
            <a:t>* </a:t>
          </a:r>
          <a:r>
            <a:rPr lang="en-US"/>
            <a:t>The district is piloting a zero-based budgeting (ZBB) process for Signature and Turnaround Program Funds this year. </a:t>
          </a:r>
        </a:p>
      </dgm:t>
    </dgm:pt>
    <dgm:pt modelId="{CFE1E0F9-59E9-4AEE-9BC4-315FAEEAA7F9}" type="parTrans" cxnId="{96F9405F-8916-455E-BDF4-E99D6D0A74AE}">
      <dgm:prSet/>
      <dgm:spPr/>
      <dgm:t>
        <a:bodyPr/>
        <a:lstStyle/>
        <a:p>
          <a:endParaRPr lang="en-US"/>
        </a:p>
      </dgm:t>
    </dgm:pt>
    <dgm:pt modelId="{759AF8DD-4134-409A-9706-E4FBD43853B7}" type="sibTrans" cxnId="{96F9405F-8916-455E-BDF4-E99D6D0A74AE}">
      <dgm:prSet/>
      <dgm:spPr/>
      <dgm:t>
        <a:bodyPr/>
        <a:lstStyle/>
        <a:p>
          <a:endParaRPr lang="en-US"/>
        </a:p>
      </dgm:t>
    </dgm:pt>
    <dgm:pt modelId="{82A814D1-4523-4DC6-B2D4-08C75A31C79B}">
      <dgm:prSet/>
      <dgm:spPr/>
      <dgm:t>
        <a:bodyPr/>
        <a:lstStyle/>
        <a:p>
          <a:pPr rtl="0">
            <a:lnSpc>
              <a:spcPct val="100000"/>
            </a:lnSpc>
          </a:pPr>
          <a:r>
            <a:rPr lang="en-US">
              <a:latin typeface="Arial Black"/>
            </a:rPr>
            <a:t>* </a:t>
          </a:r>
          <a:r>
            <a:rPr lang="en-US"/>
            <a:t>Zero-based budgeting (ZBB) is a budgeting process that </a:t>
          </a:r>
          <a:r>
            <a:rPr lang="en-US" u="sng"/>
            <a:t>allocates funding based on program efficiency and necessity rather than budget history.</a:t>
          </a:r>
          <a:r>
            <a:rPr lang="en-US"/>
            <a:t> As opposed to traditional budgeting, no item is automatically included in the next budget. </a:t>
          </a:r>
        </a:p>
      </dgm:t>
    </dgm:pt>
    <dgm:pt modelId="{1AD7C0C3-00DD-44CD-859F-E2FE9768A3A9}" type="parTrans" cxnId="{0983AA70-6D43-4C34-BFFD-D4124A467C18}">
      <dgm:prSet/>
      <dgm:spPr/>
      <dgm:t>
        <a:bodyPr/>
        <a:lstStyle/>
        <a:p>
          <a:endParaRPr lang="en-US"/>
        </a:p>
      </dgm:t>
    </dgm:pt>
    <dgm:pt modelId="{3EA455BF-6D0C-46A3-8479-EDDE10CCB74D}" type="sibTrans" cxnId="{0983AA70-6D43-4C34-BFFD-D4124A467C18}">
      <dgm:prSet/>
      <dgm:spPr/>
      <dgm:t>
        <a:bodyPr/>
        <a:lstStyle/>
        <a:p>
          <a:endParaRPr lang="en-US"/>
        </a:p>
      </dgm:t>
    </dgm:pt>
    <dgm:pt modelId="{C8A6F693-EAF1-4399-B688-84C3A78B793A}">
      <dgm:prSet/>
      <dgm:spPr/>
      <dgm:t>
        <a:bodyPr/>
        <a:lstStyle/>
        <a:p>
          <a:pPr rtl="0">
            <a:lnSpc>
              <a:spcPct val="100000"/>
            </a:lnSpc>
          </a:pPr>
          <a:r>
            <a:rPr lang="en-US">
              <a:latin typeface="Arial Black"/>
            </a:rPr>
            <a:t>* </a:t>
          </a:r>
          <a:r>
            <a:rPr lang="en-US"/>
            <a:t>As such the </a:t>
          </a:r>
          <a:r>
            <a:rPr lang="en-US" b="1" u="sng"/>
            <a:t>initial</a:t>
          </a:r>
          <a:r>
            <a:rPr lang="en-US"/>
            <a:t> allocation for these programs at all schools will be $0. </a:t>
          </a:r>
        </a:p>
      </dgm:t>
    </dgm:pt>
    <dgm:pt modelId="{7F7D2BA5-74FC-4FF2-BEC6-FEA1F4B4B98F}" type="parTrans" cxnId="{1F6C7298-846B-4AF8-A30F-7EC84396998F}">
      <dgm:prSet/>
      <dgm:spPr/>
      <dgm:t>
        <a:bodyPr/>
        <a:lstStyle/>
        <a:p>
          <a:endParaRPr lang="en-US"/>
        </a:p>
      </dgm:t>
    </dgm:pt>
    <dgm:pt modelId="{D284F81C-01C3-497F-BCEF-C3EB7482FCD8}" type="sibTrans" cxnId="{1F6C7298-846B-4AF8-A30F-7EC84396998F}">
      <dgm:prSet/>
      <dgm:spPr/>
      <dgm:t>
        <a:bodyPr/>
        <a:lstStyle/>
        <a:p>
          <a:endParaRPr lang="en-US"/>
        </a:p>
      </dgm:t>
    </dgm:pt>
    <dgm:pt modelId="{2FD1542E-0106-4363-88EC-4E67BBA80FE6}">
      <dgm:prSet custT="1"/>
      <dgm:spPr/>
      <dgm:t>
        <a:bodyPr/>
        <a:lstStyle/>
        <a:p>
          <a:pPr>
            <a:lnSpc>
              <a:spcPct val="100000"/>
            </a:lnSpc>
            <a:defRPr b="1"/>
          </a:pPr>
          <a:r>
            <a:rPr lang="en-US" sz="3200" u="sng"/>
            <a:t>Process</a:t>
          </a:r>
          <a:endParaRPr lang="en-US" sz="3200"/>
        </a:p>
      </dgm:t>
    </dgm:pt>
    <dgm:pt modelId="{0C4B0086-D46F-4178-9F8F-9F059809F904}" type="parTrans" cxnId="{02676FCC-387C-4751-BCD6-B1F7C438DF1A}">
      <dgm:prSet/>
      <dgm:spPr/>
      <dgm:t>
        <a:bodyPr/>
        <a:lstStyle/>
        <a:p>
          <a:endParaRPr lang="en-US"/>
        </a:p>
      </dgm:t>
    </dgm:pt>
    <dgm:pt modelId="{ABE915C6-CD07-4046-B427-87C15C94E1F2}" type="sibTrans" cxnId="{02676FCC-387C-4751-BCD6-B1F7C438DF1A}">
      <dgm:prSet/>
      <dgm:spPr/>
      <dgm:t>
        <a:bodyPr/>
        <a:lstStyle/>
        <a:p>
          <a:endParaRPr lang="en-US"/>
        </a:p>
      </dgm:t>
    </dgm:pt>
    <dgm:pt modelId="{FE2C983B-6D85-439B-BAED-C5067729AB06}">
      <dgm:prSet/>
      <dgm:spPr/>
      <dgm:t>
        <a:bodyPr/>
        <a:lstStyle/>
        <a:p>
          <a:pPr rtl="0">
            <a:lnSpc>
              <a:spcPct val="100000"/>
            </a:lnSpc>
            <a:spcAft>
              <a:spcPts val="600"/>
            </a:spcAft>
          </a:pPr>
          <a:r>
            <a:rPr lang="en-US">
              <a:latin typeface="Arial Black"/>
            </a:rPr>
            <a:t>* </a:t>
          </a:r>
          <a:r>
            <a:rPr lang="en-US"/>
            <a:t>Principals will develop proposed requests for the personnel and non-personnel they need to support the Signature and/or Turnaround Programs at their schools.  </a:t>
          </a:r>
        </a:p>
      </dgm:t>
    </dgm:pt>
    <dgm:pt modelId="{F65B9D36-D983-4CA9-9791-3485429FBF61}" type="parTrans" cxnId="{C7A2AAFB-3278-4121-A422-F4BDF7EB3916}">
      <dgm:prSet/>
      <dgm:spPr/>
      <dgm:t>
        <a:bodyPr/>
        <a:lstStyle/>
        <a:p>
          <a:endParaRPr lang="en-US"/>
        </a:p>
      </dgm:t>
    </dgm:pt>
    <dgm:pt modelId="{9D117439-F4A1-471B-A9D6-A4A5270D82F4}" type="sibTrans" cxnId="{C7A2AAFB-3278-4121-A422-F4BDF7EB3916}">
      <dgm:prSet/>
      <dgm:spPr/>
      <dgm:t>
        <a:bodyPr/>
        <a:lstStyle/>
        <a:p>
          <a:endParaRPr lang="en-US"/>
        </a:p>
      </dgm:t>
    </dgm:pt>
    <dgm:pt modelId="{B3F0EBD5-89A5-41A7-B609-43D3D7C554C9}">
      <dgm:prSet/>
      <dgm:spPr/>
      <dgm:t>
        <a:bodyPr/>
        <a:lstStyle/>
        <a:p>
          <a:pPr rtl="0">
            <a:lnSpc>
              <a:spcPct val="100000"/>
            </a:lnSpc>
            <a:spcAft>
              <a:spcPts val="600"/>
            </a:spcAft>
          </a:pPr>
          <a:r>
            <a:rPr lang="en-US" b="0" u="sng">
              <a:latin typeface="Arial"/>
              <a:ea typeface="Calibri"/>
              <a:cs typeface="Calibri"/>
            </a:rPr>
            <a:t>* Principals will share and discuss their proposals and rationale for the proposals with their school GO Team for feedback.</a:t>
          </a:r>
          <a:r>
            <a:rPr lang="en-US">
              <a:latin typeface="Arial Black"/>
              <a:ea typeface="Calibri"/>
              <a:cs typeface="Calibri"/>
            </a:rPr>
            <a:t> </a:t>
          </a:r>
          <a:r>
            <a:rPr lang="en-US"/>
            <a:t> </a:t>
          </a:r>
        </a:p>
      </dgm:t>
    </dgm:pt>
    <dgm:pt modelId="{D41708FB-47F8-4122-B314-C1B89C9F3F0D}" type="parTrans" cxnId="{ED5900A8-619C-406D-A0B3-754FAF027EAD}">
      <dgm:prSet/>
      <dgm:spPr/>
      <dgm:t>
        <a:bodyPr/>
        <a:lstStyle/>
        <a:p>
          <a:endParaRPr lang="en-US"/>
        </a:p>
      </dgm:t>
    </dgm:pt>
    <dgm:pt modelId="{447683F4-C706-40E9-9CC8-5839EB0C32CC}" type="sibTrans" cxnId="{ED5900A8-619C-406D-A0B3-754FAF027EAD}">
      <dgm:prSet/>
      <dgm:spPr/>
      <dgm:t>
        <a:bodyPr/>
        <a:lstStyle/>
        <a:p>
          <a:endParaRPr lang="en-US"/>
        </a:p>
      </dgm:t>
    </dgm:pt>
    <dgm:pt modelId="{1FDF0A5D-9ABA-43A0-A204-95A7A7B6C92E}">
      <dgm:prSet/>
      <dgm:spPr/>
      <dgm:t>
        <a:bodyPr/>
        <a:lstStyle/>
        <a:p>
          <a:pPr rtl="0">
            <a:lnSpc>
              <a:spcPct val="100000"/>
            </a:lnSpc>
            <a:spcAft>
              <a:spcPts val="600"/>
            </a:spcAft>
          </a:pPr>
          <a:r>
            <a:rPr lang="en-US">
              <a:latin typeface="Arial Black"/>
            </a:rPr>
            <a:t>* </a:t>
          </a:r>
          <a:r>
            <a:rPr lang="en-US"/>
            <a:t>After discussing with their GO Team, principals will submit their request for review by January 31st.</a:t>
          </a:r>
          <a:r>
            <a:rPr lang="en-US">
              <a:latin typeface="Arial Black"/>
            </a:rPr>
            <a:t> </a:t>
          </a:r>
          <a:r>
            <a:rPr lang="en-US">
              <a:latin typeface="Arial"/>
              <a:cs typeface="Arial"/>
            </a:rPr>
            <a:t>Funding for these programs will be provided the week of February 3rd. </a:t>
          </a:r>
        </a:p>
      </dgm:t>
    </dgm:pt>
    <dgm:pt modelId="{06151A24-7BA2-4EC1-B070-80D14B7C1DBC}" type="parTrans" cxnId="{692AEDE1-1407-45F0-AB52-31C603C7B15B}">
      <dgm:prSet/>
      <dgm:spPr/>
      <dgm:t>
        <a:bodyPr/>
        <a:lstStyle/>
        <a:p>
          <a:endParaRPr lang="en-US"/>
        </a:p>
      </dgm:t>
    </dgm:pt>
    <dgm:pt modelId="{FD263A47-1CAA-45C8-B420-6B1AB00D3843}" type="sibTrans" cxnId="{692AEDE1-1407-45F0-AB52-31C603C7B15B}">
      <dgm:prSet/>
      <dgm:spPr/>
      <dgm:t>
        <a:bodyPr/>
        <a:lstStyle/>
        <a:p>
          <a:endParaRPr lang="en-US"/>
        </a:p>
      </dgm:t>
    </dgm:pt>
    <dgm:pt modelId="{EFA244B3-E1E9-472E-9088-352574DD3109}" type="pres">
      <dgm:prSet presAssocID="{91E2D9D8-0631-4FF8-A5E9-7CC467687891}" presName="root" presStyleCnt="0">
        <dgm:presLayoutVars>
          <dgm:dir/>
          <dgm:resizeHandles val="exact"/>
        </dgm:presLayoutVars>
      </dgm:prSet>
      <dgm:spPr/>
    </dgm:pt>
    <dgm:pt modelId="{B60B5060-DBD7-4D99-AEBE-7F7AF3C6B284}" type="pres">
      <dgm:prSet presAssocID="{D73FD818-638B-41FF-B143-B7B2FE5508BA}" presName="compNode" presStyleCnt="0"/>
      <dgm:spPr/>
    </dgm:pt>
    <dgm:pt modelId="{7FC23713-313B-4007-98C5-9B3864F1E659}" type="pres">
      <dgm:prSet presAssocID="{D73FD818-638B-41FF-B143-B7B2FE5508BA}" presName="iconRect" presStyleLbl="node1" presStyleIdx="0" presStyleCnt="2" custScaleX="113403" custScaleY="78220" custLinFactNeighborY="-6352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llar"/>
        </a:ext>
      </dgm:extLst>
    </dgm:pt>
    <dgm:pt modelId="{2C9F6275-F223-4290-861A-ED20F3D2160D}" type="pres">
      <dgm:prSet presAssocID="{D73FD818-638B-41FF-B143-B7B2FE5508BA}" presName="iconSpace" presStyleCnt="0"/>
      <dgm:spPr/>
    </dgm:pt>
    <dgm:pt modelId="{F6BFB254-F64B-4179-907B-86DAB7182656}" type="pres">
      <dgm:prSet presAssocID="{D73FD818-638B-41FF-B143-B7B2FE5508BA}" presName="parTx" presStyleLbl="revTx" presStyleIdx="0" presStyleCnt="4" custLinFactY="-27308" custLinFactNeighborX="461" custLinFactNeighborY="-100000">
        <dgm:presLayoutVars>
          <dgm:chMax val="0"/>
          <dgm:chPref val="0"/>
        </dgm:presLayoutVars>
      </dgm:prSet>
      <dgm:spPr/>
    </dgm:pt>
    <dgm:pt modelId="{AD8EFB18-ADF9-4078-ADBF-FB028AD55526}" type="pres">
      <dgm:prSet presAssocID="{D73FD818-638B-41FF-B143-B7B2FE5508BA}" presName="txSpace" presStyleCnt="0"/>
      <dgm:spPr/>
    </dgm:pt>
    <dgm:pt modelId="{A7A65C3E-942C-434A-8EBB-D23C7D65CCBA}" type="pres">
      <dgm:prSet presAssocID="{D73FD818-638B-41FF-B143-B7B2FE5508BA}" presName="desTx" presStyleLbl="revTx" presStyleIdx="1" presStyleCnt="4" custLinFactNeighborX="-692" custLinFactNeighborY="-28783">
        <dgm:presLayoutVars/>
      </dgm:prSet>
      <dgm:spPr/>
    </dgm:pt>
    <dgm:pt modelId="{D481E210-E003-4BF9-BA61-A7154D04242A}" type="pres">
      <dgm:prSet presAssocID="{95570ACA-652E-4DD5-B00A-D9059C8903CC}" presName="sibTrans" presStyleCnt="0"/>
      <dgm:spPr/>
    </dgm:pt>
    <dgm:pt modelId="{38C8C16A-DDC4-43B1-9E77-8FAC36D0AD7F}" type="pres">
      <dgm:prSet presAssocID="{2FD1542E-0106-4363-88EC-4E67BBA80FE6}" presName="compNode" presStyleCnt="0"/>
      <dgm:spPr/>
    </dgm:pt>
    <dgm:pt modelId="{D425D025-37E5-47EC-9632-48C8FB4ED6AD}" type="pres">
      <dgm:prSet presAssocID="{2FD1542E-0106-4363-88EC-4E67BBA80FE6}" presName="iconRect" presStyleLbl="node1" presStyleIdx="1" presStyleCnt="2" custLinFactNeighborX="-659" custLinFactNeighborY="-47641"/>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lassroom"/>
        </a:ext>
      </dgm:extLst>
    </dgm:pt>
    <dgm:pt modelId="{6879E322-E969-42DA-927A-C473D3AD3546}" type="pres">
      <dgm:prSet presAssocID="{2FD1542E-0106-4363-88EC-4E67BBA80FE6}" presName="iconSpace" presStyleCnt="0"/>
      <dgm:spPr/>
    </dgm:pt>
    <dgm:pt modelId="{8F055027-061B-4AB4-93D0-F6E408843C69}" type="pres">
      <dgm:prSet presAssocID="{2FD1542E-0106-4363-88EC-4E67BBA80FE6}" presName="parTx" presStyleLbl="revTx" presStyleIdx="2" presStyleCnt="4" custLinFactNeighborX="-231" custLinFactNeighborY="-94173">
        <dgm:presLayoutVars>
          <dgm:chMax val="0"/>
          <dgm:chPref val="0"/>
        </dgm:presLayoutVars>
      </dgm:prSet>
      <dgm:spPr/>
    </dgm:pt>
    <dgm:pt modelId="{450B1790-58AC-4DC4-ACD7-8728EEF2172D}" type="pres">
      <dgm:prSet presAssocID="{2FD1542E-0106-4363-88EC-4E67BBA80FE6}" presName="txSpace" presStyleCnt="0"/>
      <dgm:spPr/>
    </dgm:pt>
    <dgm:pt modelId="{3AB6420D-7123-448A-BA39-76E75EAD54C2}" type="pres">
      <dgm:prSet presAssocID="{2FD1542E-0106-4363-88EC-4E67BBA80FE6}" presName="desTx" presStyleLbl="revTx" presStyleIdx="3" presStyleCnt="4" custLinFactNeighborX="-1844" custLinFactNeighborY="-24617">
        <dgm:presLayoutVars/>
      </dgm:prSet>
      <dgm:spPr/>
    </dgm:pt>
  </dgm:ptLst>
  <dgm:cxnLst>
    <dgm:cxn modelId="{F71DFB0E-7A19-46A6-B4D1-802F08987E17}" type="presOf" srcId="{FE2C983B-6D85-439B-BAED-C5067729AB06}" destId="{3AB6420D-7123-448A-BA39-76E75EAD54C2}" srcOrd="0" destOrd="0" presId="urn:microsoft.com/office/officeart/2018/2/layout/IconLabelDescriptionList"/>
    <dgm:cxn modelId="{99334A19-86E5-4A79-BD89-BC252E4BBDDD}" type="presOf" srcId="{1873B92A-C3B8-4D92-8D82-A6BDDA1199AB}" destId="{A7A65C3E-942C-434A-8EBB-D23C7D65CCBA}" srcOrd="0" destOrd="0" presId="urn:microsoft.com/office/officeart/2018/2/layout/IconLabelDescriptionList"/>
    <dgm:cxn modelId="{96F9405F-8916-455E-BDF4-E99D6D0A74AE}" srcId="{D73FD818-638B-41FF-B143-B7B2FE5508BA}" destId="{1873B92A-C3B8-4D92-8D82-A6BDDA1199AB}" srcOrd="0" destOrd="0" parTransId="{CFE1E0F9-59E9-4AEE-9BC4-315FAEEAA7F9}" sibTransId="{759AF8DD-4134-409A-9706-E4FBD43853B7}"/>
    <dgm:cxn modelId="{233FDA45-EBB0-4A0F-B303-73A9337CB1C2}" type="presOf" srcId="{2FD1542E-0106-4363-88EC-4E67BBA80FE6}" destId="{8F055027-061B-4AB4-93D0-F6E408843C69}" srcOrd="0" destOrd="0" presId="urn:microsoft.com/office/officeart/2018/2/layout/IconLabelDescriptionList"/>
    <dgm:cxn modelId="{0983AA70-6D43-4C34-BFFD-D4124A467C18}" srcId="{D73FD818-638B-41FF-B143-B7B2FE5508BA}" destId="{82A814D1-4523-4DC6-B2D4-08C75A31C79B}" srcOrd="1" destOrd="0" parTransId="{1AD7C0C3-00DD-44CD-859F-E2FE9768A3A9}" sibTransId="{3EA455BF-6D0C-46A3-8479-EDDE10CCB74D}"/>
    <dgm:cxn modelId="{06274D76-016F-4A67-8D0E-1046C87611E3}" type="presOf" srcId="{B3F0EBD5-89A5-41A7-B609-43D3D7C554C9}" destId="{3AB6420D-7123-448A-BA39-76E75EAD54C2}" srcOrd="0" destOrd="1" presId="urn:microsoft.com/office/officeart/2018/2/layout/IconLabelDescriptionList"/>
    <dgm:cxn modelId="{C31C137D-8548-408B-9C97-390ED850722C}" type="presOf" srcId="{1FDF0A5D-9ABA-43A0-A204-95A7A7B6C92E}" destId="{3AB6420D-7123-448A-BA39-76E75EAD54C2}" srcOrd="0" destOrd="2" presId="urn:microsoft.com/office/officeart/2018/2/layout/IconLabelDescriptionList"/>
    <dgm:cxn modelId="{EEA3D486-8B5C-4387-85FA-5C03E3FDF222}" type="presOf" srcId="{C8A6F693-EAF1-4399-B688-84C3A78B793A}" destId="{A7A65C3E-942C-434A-8EBB-D23C7D65CCBA}" srcOrd="0" destOrd="2" presId="urn:microsoft.com/office/officeart/2018/2/layout/IconLabelDescriptionList"/>
    <dgm:cxn modelId="{1F6C7298-846B-4AF8-A30F-7EC84396998F}" srcId="{D73FD818-638B-41FF-B143-B7B2FE5508BA}" destId="{C8A6F693-EAF1-4399-B688-84C3A78B793A}" srcOrd="2" destOrd="0" parTransId="{7F7D2BA5-74FC-4FF2-BEC6-FEA1F4B4B98F}" sibTransId="{D284F81C-01C3-497F-BCEF-C3EB7482FCD8}"/>
    <dgm:cxn modelId="{274364A1-F6CD-4712-9EC4-1A56D1DEDC13}" type="presOf" srcId="{91E2D9D8-0631-4FF8-A5E9-7CC467687891}" destId="{EFA244B3-E1E9-472E-9088-352574DD3109}" srcOrd="0" destOrd="0" presId="urn:microsoft.com/office/officeart/2018/2/layout/IconLabelDescriptionList"/>
    <dgm:cxn modelId="{ED5900A8-619C-406D-A0B3-754FAF027EAD}" srcId="{2FD1542E-0106-4363-88EC-4E67BBA80FE6}" destId="{B3F0EBD5-89A5-41A7-B609-43D3D7C554C9}" srcOrd="1" destOrd="0" parTransId="{D41708FB-47F8-4122-B314-C1B89C9F3F0D}" sibTransId="{447683F4-C706-40E9-9CC8-5839EB0C32CC}"/>
    <dgm:cxn modelId="{A70B09B6-E60B-4221-9891-3814943B7366}" type="presOf" srcId="{82A814D1-4523-4DC6-B2D4-08C75A31C79B}" destId="{A7A65C3E-942C-434A-8EBB-D23C7D65CCBA}" srcOrd="0" destOrd="1" presId="urn:microsoft.com/office/officeart/2018/2/layout/IconLabelDescriptionList"/>
    <dgm:cxn modelId="{02676FCC-387C-4751-BCD6-B1F7C438DF1A}" srcId="{91E2D9D8-0631-4FF8-A5E9-7CC467687891}" destId="{2FD1542E-0106-4363-88EC-4E67BBA80FE6}" srcOrd="1" destOrd="0" parTransId="{0C4B0086-D46F-4178-9F8F-9F059809F904}" sibTransId="{ABE915C6-CD07-4046-B427-87C15C94E1F2}"/>
    <dgm:cxn modelId="{544FA5CF-FF8A-426F-8E42-95BF856B1223}" type="presOf" srcId="{D73FD818-638B-41FF-B143-B7B2FE5508BA}" destId="{F6BFB254-F64B-4179-907B-86DAB7182656}" srcOrd="0" destOrd="0" presId="urn:microsoft.com/office/officeart/2018/2/layout/IconLabelDescriptionList"/>
    <dgm:cxn modelId="{692AEDE1-1407-45F0-AB52-31C603C7B15B}" srcId="{2FD1542E-0106-4363-88EC-4E67BBA80FE6}" destId="{1FDF0A5D-9ABA-43A0-A204-95A7A7B6C92E}" srcOrd="2" destOrd="0" parTransId="{06151A24-7BA2-4EC1-B070-80D14B7C1DBC}" sibTransId="{FD263A47-1CAA-45C8-B420-6B1AB00D3843}"/>
    <dgm:cxn modelId="{FB6701E3-7268-43A4-B76D-FF852B343B65}" srcId="{91E2D9D8-0631-4FF8-A5E9-7CC467687891}" destId="{D73FD818-638B-41FF-B143-B7B2FE5508BA}" srcOrd="0" destOrd="0" parTransId="{133586D8-4658-4B62-9DA0-DE180D4D81FD}" sibTransId="{95570ACA-652E-4DD5-B00A-D9059C8903CC}"/>
    <dgm:cxn modelId="{C7A2AAFB-3278-4121-A422-F4BDF7EB3916}" srcId="{2FD1542E-0106-4363-88EC-4E67BBA80FE6}" destId="{FE2C983B-6D85-439B-BAED-C5067729AB06}" srcOrd="0" destOrd="0" parTransId="{F65B9D36-D983-4CA9-9791-3485429FBF61}" sibTransId="{9D117439-F4A1-471B-A9D6-A4A5270D82F4}"/>
    <dgm:cxn modelId="{BBE0A339-2AC7-4A70-88C7-F3ABC0C4557B}" type="presParOf" srcId="{EFA244B3-E1E9-472E-9088-352574DD3109}" destId="{B60B5060-DBD7-4D99-AEBE-7F7AF3C6B284}" srcOrd="0" destOrd="0" presId="urn:microsoft.com/office/officeart/2018/2/layout/IconLabelDescriptionList"/>
    <dgm:cxn modelId="{54DA4B71-21CC-4ADF-B004-9B527B84C5EA}" type="presParOf" srcId="{B60B5060-DBD7-4D99-AEBE-7F7AF3C6B284}" destId="{7FC23713-313B-4007-98C5-9B3864F1E659}" srcOrd="0" destOrd="0" presId="urn:microsoft.com/office/officeart/2018/2/layout/IconLabelDescriptionList"/>
    <dgm:cxn modelId="{89FE5CB8-BA5A-4EDA-94B7-4F3BD118F28D}" type="presParOf" srcId="{B60B5060-DBD7-4D99-AEBE-7F7AF3C6B284}" destId="{2C9F6275-F223-4290-861A-ED20F3D2160D}" srcOrd="1" destOrd="0" presId="urn:microsoft.com/office/officeart/2018/2/layout/IconLabelDescriptionList"/>
    <dgm:cxn modelId="{BD0563F8-0256-43B7-A05F-516408F1E51B}" type="presParOf" srcId="{B60B5060-DBD7-4D99-AEBE-7F7AF3C6B284}" destId="{F6BFB254-F64B-4179-907B-86DAB7182656}" srcOrd="2" destOrd="0" presId="urn:microsoft.com/office/officeart/2018/2/layout/IconLabelDescriptionList"/>
    <dgm:cxn modelId="{2224284F-A650-4A97-8782-C588FFAD91A4}" type="presParOf" srcId="{B60B5060-DBD7-4D99-AEBE-7F7AF3C6B284}" destId="{AD8EFB18-ADF9-4078-ADBF-FB028AD55526}" srcOrd="3" destOrd="0" presId="urn:microsoft.com/office/officeart/2018/2/layout/IconLabelDescriptionList"/>
    <dgm:cxn modelId="{53BBCBCA-6573-4A4E-BA8F-87B8B891F923}" type="presParOf" srcId="{B60B5060-DBD7-4D99-AEBE-7F7AF3C6B284}" destId="{A7A65C3E-942C-434A-8EBB-D23C7D65CCBA}" srcOrd="4" destOrd="0" presId="urn:microsoft.com/office/officeart/2018/2/layout/IconLabelDescriptionList"/>
    <dgm:cxn modelId="{891C5F38-F8BC-4E85-963D-A07CA5141119}" type="presParOf" srcId="{EFA244B3-E1E9-472E-9088-352574DD3109}" destId="{D481E210-E003-4BF9-BA61-A7154D04242A}" srcOrd="1" destOrd="0" presId="urn:microsoft.com/office/officeart/2018/2/layout/IconLabelDescriptionList"/>
    <dgm:cxn modelId="{17495C33-2360-49EB-B805-BECD50F84668}" type="presParOf" srcId="{EFA244B3-E1E9-472E-9088-352574DD3109}" destId="{38C8C16A-DDC4-43B1-9E77-8FAC36D0AD7F}" srcOrd="2" destOrd="0" presId="urn:microsoft.com/office/officeart/2018/2/layout/IconLabelDescriptionList"/>
    <dgm:cxn modelId="{CC6D51C6-372C-4087-9DD2-7D285BCF2BC0}" type="presParOf" srcId="{38C8C16A-DDC4-43B1-9E77-8FAC36D0AD7F}" destId="{D425D025-37E5-47EC-9632-48C8FB4ED6AD}" srcOrd="0" destOrd="0" presId="urn:microsoft.com/office/officeart/2018/2/layout/IconLabelDescriptionList"/>
    <dgm:cxn modelId="{5A1E70D7-8038-453F-B2DC-A294C05CD95D}" type="presParOf" srcId="{38C8C16A-DDC4-43B1-9E77-8FAC36D0AD7F}" destId="{6879E322-E969-42DA-927A-C473D3AD3546}" srcOrd="1" destOrd="0" presId="urn:microsoft.com/office/officeart/2018/2/layout/IconLabelDescriptionList"/>
    <dgm:cxn modelId="{DCC9CC74-EB19-4BAE-B0B9-170523CA053B}" type="presParOf" srcId="{38C8C16A-DDC4-43B1-9E77-8FAC36D0AD7F}" destId="{8F055027-061B-4AB4-93D0-F6E408843C69}" srcOrd="2" destOrd="0" presId="urn:microsoft.com/office/officeart/2018/2/layout/IconLabelDescriptionList"/>
    <dgm:cxn modelId="{0A1E5321-34D6-46D6-867F-AE3AAF60FBAC}" type="presParOf" srcId="{38C8C16A-DDC4-43B1-9E77-8FAC36D0AD7F}" destId="{450B1790-58AC-4DC4-ACD7-8728EEF2172D}" srcOrd="3" destOrd="0" presId="urn:microsoft.com/office/officeart/2018/2/layout/IconLabelDescriptionList"/>
    <dgm:cxn modelId="{913F15E5-2880-4950-AE54-09E43C232638}" type="presParOf" srcId="{38C8C16A-DDC4-43B1-9E77-8FAC36D0AD7F}" destId="{3AB6420D-7123-448A-BA39-76E75EAD54C2}" srcOrd="4" destOrd="0" presId="urn:microsoft.com/office/officeart/2018/2/layout/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2226005-596F-4B03-979B-7869B71C61B3}"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US"/>
        </a:p>
      </dgm:t>
    </dgm:pt>
    <dgm:pt modelId="{0C1D2607-0AA8-4703-8CD9-C80627D357E8}">
      <dgm:prSet/>
      <dgm:spPr>
        <a:xfrm>
          <a:off x="0" y="62"/>
          <a:ext cx="3519937" cy="2501529"/>
        </a:xfrm>
        <a:solidFill>
          <a:srgbClr val="D47B22">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b="1"/>
            <a:t>Strategic Alignment and School-Level Flexibility</a:t>
          </a:r>
          <a:r>
            <a:rPr lang="en-US">
              <a:solidFill>
                <a:sysClr val="window" lastClr="FFFFFF"/>
              </a:solidFill>
              <a:latin typeface="Sabon Next LT"/>
              <a:ea typeface="+mn-ea"/>
              <a:cs typeface="+mn-cs"/>
            </a:rPr>
            <a:t> </a:t>
          </a:r>
        </a:p>
      </dgm:t>
    </dgm:pt>
    <dgm:pt modelId="{63165D8E-7B34-4FCF-B848-7C16EFD0B634}" type="parTrans" cxnId="{8B60146B-6D28-434F-A45B-635569B9DC41}">
      <dgm:prSet/>
      <dgm:spPr/>
      <dgm:t>
        <a:bodyPr/>
        <a:lstStyle/>
        <a:p>
          <a:endParaRPr lang="en-US"/>
        </a:p>
      </dgm:t>
    </dgm:pt>
    <dgm:pt modelId="{59EC5809-7017-4AAF-A2C0-1C00F5C80D7D}" type="sibTrans" cxnId="{8B60146B-6D28-434F-A45B-635569B9DC41}">
      <dgm:prSet/>
      <dgm:spPr/>
      <dgm:t>
        <a:bodyPr/>
        <a:lstStyle/>
        <a:p>
          <a:endParaRPr lang="en-US"/>
        </a:p>
      </dgm:t>
    </dgm:pt>
    <dgm:pt modelId="{F3B6E757-8A37-4F10-8C34-BFAD7F7A8A5B}">
      <dgm:prSet/>
      <dgm:spPr>
        <a:xfrm rot="5400000">
          <a:off x="5648159" y="-1878006"/>
          <a:ext cx="2001223" cy="6257666"/>
        </a:xfrm>
        <a:solidFill>
          <a:srgbClr val="D47B22">
            <a:alpha val="90000"/>
            <a:tint val="40000"/>
            <a:hueOff val="0"/>
            <a:satOff val="0"/>
            <a:lumOff val="0"/>
            <a:alphaOff val="0"/>
          </a:srgbClr>
        </a:solidFill>
        <a:ln w="12700" cap="flat" cmpd="sng" algn="ctr">
          <a:solidFill>
            <a:srgbClr val="D47B22">
              <a:alpha val="90000"/>
              <a:tint val="40000"/>
              <a:hueOff val="0"/>
              <a:satOff val="0"/>
              <a:lumOff val="0"/>
              <a:alphaOff val="0"/>
            </a:srgbClr>
          </a:solidFill>
          <a:prstDash val="solid"/>
          <a:miter lim="800000"/>
        </a:ln>
        <a:effectLst/>
      </dgm:spPr>
      <dgm:t>
        <a:bodyPr/>
        <a:lstStyle/>
        <a:p>
          <a:pPr>
            <a:buClr>
              <a:schemeClr val="accent5"/>
            </a:buClr>
            <a:buFont typeface="Wingdings" panose="05000000000000000000" pitchFamily="2" charset="2"/>
            <a:buChar char="v"/>
          </a:pPr>
          <a:r>
            <a:rPr lang="en-US"/>
            <a:t>Does this budget proposal, as a whole, effectively support our school's strategic priorities?</a:t>
          </a:r>
          <a:endParaRPr lang="en-US">
            <a:solidFill>
              <a:sysClr val="windowText" lastClr="000000">
                <a:hueOff val="0"/>
                <a:satOff val="0"/>
                <a:lumOff val="0"/>
                <a:alphaOff val="0"/>
              </a:sysClr>
            </a:solidFill>
            <a:latin typeface="Sabon Next LT"/>
            <a:ea typeface="+mn-ea"/>
            <a:cs typeface="+mn-cs"/>
          </a:endParaRPr>
        </a:p>
      </dgm:t>
    </dgm:pt>
    <dgm:pt modelId="{08A30D75-7FDA-4406-AB12-3B70A4529EA9}" type="parTrans" cxnId="{D9D8CF70-B277-4673-AE5B-8166513062E7}">
      <dgm:prSet/>
      <dgm:spPr/>
      <dgm:t>
        <a:bodyPr/>
        <a:lstStyle/>
        <a:p>
          <a:endParaRPr lang="en-US"/>
        </a:p>
      </dgm:t>
    </dgm:pt>
    <dgm:pt modelId="{2A2A327A-BE5D-4BB6-95CA-4B1FCB579DD3}" type="sibTrans" cxnId="{D9D8CF70-B277-4673-AE5B-8166513062E7}">
      <dgm:prSet/>
      <dgm:spPr/>
      <dgm:t>
        <a:bodyPr/>
        <a:lstStyle/>
        <a:p>
          <a:endParaRPr lang="en-US"/>
        </a:p>
      </dgm:t>
    </dgm:pt>
    <dgm:pt modelId="{058C0ABC-50FF-45C6-8AE2-4BBA894231E0}">
      <dgm:prSet/>
      <dgm:spPr/>
      <dgm:t>
        <a:bodyPr/>
        <a:lstStyle/>
        <a:p>
          <a:pPr>
            <a:buClr>
              <a:schemeClr val="accent5"/>
            </a:buClr>
            <a:buFont typeface="Wingdings" panose="05000000000000000000" pitchFamily="2" charset="2"/>
            <a:buChar char="v"/>
          </a:pPr>
          <a:r>
            <a:rPr lang="en-US"/>
            <a:t>How do the principal’s proposed changes directly support priorities in our strategic plan? Can we clearly connect each adjustment to a strategic goal? </a:t>
          </a:r>
        </a:p>
      </dgm:t>
    </dgm:pt>
    <dgm:pt modelId="{1C0EE564-E814-4084-B428-E6DEE92983BE}" type="parTrans" cxnId="{130E6365-ADE3-444C-A340-3CF9EF524847}">
      <dgm:prSet/>
      <dgm:spPr/>
      <dgm:t>
        <a:bodyPr/>
        <a:lstStyle/>
        <a:p>
          <a:endParaRPr lang="en-US"/>
        </a:p>
      </dgm:t>
    </dgm:pt>
    <dgm:pt modelId="{F4C43CD9-5151-4E9E-AF21-03BD2E349221}" type="sibTrans" cxnId="{130E6365-ADE3-444C-A340-3CF9EF524847}">
      <dgm:prSet/>
      <dgm:spPr/>
      <dgm:t>
        <a:bodyPr/>
        <a:lstStyle/>
        <a:p>
          <a:endParaRPr lang="en-US"/>
        </a:p>
      </dgm:t>
    </dgm:pt>
    <dgm:pt modelId="{BC384F34-3B82-4854-BA9C-8F7AA376024E}">
      <dgm:prSet/>
      <dgm:spPr/>
      <dgm:t>
        <a:bodyPr/>
        <a:lstStyle/>
        <a:p>
          <a:pPr>
            <a:buClr>
              <a:schemeClr val="accent5"/>
            </a:buClr>
            <a:buFont typeface="Wingdings" panose="05000000000000000000" pitchFamily="2" charset="2"/>
            <a:buChar char="v"/>
          </a:pPr>
          <a:r>
            <a:rPr lang="en-US"/>
            <a:t>If new positions, resources, or programs are being added, what data or feedback supports these changes? How will we measure their impact?</a:t>
          </a:r>
        </a:p>
      </dgm:t>
    </dgm:pt>
    <dgm:pt modelId="{BAA9EC2C-30DB-428A-91DC-ECF22A217D8D}" type="parTrans" cxnId="{6FE6B555-6664-4375-9F6C-364428FB0D9B}">
      <dgm:prSet/>
      <dgm:spPr/>
      <dgm:t>
        <a:bodyPr/>
        <a:lstStyle/>
        <a:p>
          <a:endParaRPr lang="en-US"/>
        </a:p>
      </dgm:t>
    </dgm:pt>
    <dgm:pt modelId="{A9CB9ABA-1A6F-4152-91CE-49D3A91BF39E}" type="sibTrans" cxnId="{6FE6B555-6664-4375-9F6C-364428FB0D9B}">
      <dgm:prSet/>
      <dgm:spPr/>
      <dgm:t>
        <a:bodyPr/>
        <a:lstStyle/>
        <a:p>
          <a:endParaRPr lang="en-US"/>
        </a:p>
      </dgm:t>
    </dgm:pt>
    <dgm:pt modelId="{6B5DD53A-ABB2-4B78-A642-C23AD121469F}">
      <dgm:prSet/>
      <dgm:spPr/>
      <dgm:t>
        <a:bodyPr/>
        <a:lstStyle/>
        <a:p>
          <a:pPr>
            <a:buClr>
              <a:schemeClr val="accent5"/>
            </a:buClr>
            <a:buFont typeface="Wingdings" panose="05000000000000000000" pitchFamily="2" charset="2"/>
            <a:buChar char="v"/>
          </a:pPr>
          <a:r>
            <a:rPr lang="en-US"/>
            <a:t>What trade-offs are involved? Are any current programs or resources being adjusted or reduced, and how will that affect our students and staff?</a:t>
          </a:r>
        </a:p>
      </dgm:t>
    </dgm:pt>
    <dgm:pt modelId="{14C5D523-BCE0-4C32-B764-180EBD3E1E0C}" type="parTrans" cxnId="{ED2E3454-B9D6-4CD1-8C80-9B4D27009ED4}">
      <dgm:prSet/>
      <dgm:spPr/>
      <dgm:t>
        <a:bodyPr/>
        <a:lstStyle/>
        <a:p>
          <a:endParaRPr lang="en-US"/>
        </a:p>
      </dgm:t>
    </dgm:pt>
    <dgm:pt modelId="{84C8D6BD-F07A-4682-B36D-F8B350C87759}" type="sibTrans" cxnId="{ED2E3454-B9D6-4CD1-8C80-9B4D27009ED4}">
      <dgm:prSet/>
      <dgm:spPr/>
      <dgm:t>
        <a:bodyPr/>
        <a:lstStyle/>
        <a:p>
          <a:endParaRPr lang="en-US"/>
        </a:p>
      </dgm:t>
    </dgm:pt>
    <dgm:pt modelId="{81079BF2-5D38-404E-AD9F-6D0EE9114F24}" type="pres">
      <dgm:prSet presAssocID="{22226005-596F-4B03-979B-7869B71C61B3}" presName="linear" presStyleCnt="0">
        <dgm:presLayoutVars>
          <dgm:animLvl val="lvl"/>
          <dgm:resizeHandles val="exact"/>
        </dgm:presLayoutVars>
      </dgm:prSet>
      <dgm:spPr/>
    </dgm:pt>
    <dgm:pt modelId="{5381ABCD-FE50-4BAE-B29B-9A317A12D9EF}" type="pres">
      <dgm:prSet presAssocID="{0C1D2607-0AA8-4703-8CD9-C80627D357E8}" presName="parentText" presStyleLbl="node1" presStyleIdx="0" presStyleCnt="1">
        <dgm:presLayoutVars>
          <dgm:chMax val="0"/>
          <dgm:bulletEnabled val="1"/>
        </dgm:presLayoutVars>
      </dgm:prSet>
      <dgm:spPr/>
    </dgm:pt>
    <dgm:pt modelId="{7111410D-54EE-4041-8993-EC4AC19AA56A}" type="pres">
      <dgm:prSet presAssocID="{0C1D2607-0AA8-4703-8CD9-C80627D357E8}" presName="childText" presStyleLbl="revTx" presStyleIdx="0" presStyleCnt="1">
        <dgm:presLayoutVars>
          <dgm:bulletEnabled val="1"/>
        </dgm:presLayoutVars>
      </dgm:prSet>
      <dgm:spPr/>
    </dgm:pt>
  </dgm:ptLst>
  <dgm:cxnLst>
    <dgm:cxn modelId="{E84C4611-202E-4254-8A33-E36748A8081A}" type="presOf" srcId="{058C0ABC-50FF-45C6-8AE2-4BBA894231E0}" destId="{7111410D-54EE-4041-8993-EC4AC19AA56A}" srcOrd="0" destOrd="1" presId="urn:microsoft.com/office/officeart/2005/8/layout/vList2"/>
    <dgm:cxn modelId="{130E6365-ADE3-444C-A340-3CF9EF524847}" srcId="{0C1D2607-0AA8-4703-8CD9-C80627D357E8}" destId="{058C0ABC-50FF-45C6-8AE2-4BBA894231E0}" srcOrd="1" destOrd="0" parTransId="{1C0EE564-E814-4084-B428-E6DEE92983BE}" sibTransId="{F4C43CD9-5151-4E9E-AF21-03BD2E349221}"/>
    <dgm:cxn modelId="{8B60146B-6D28-434F-A45B-635569B9DC41}" srcId="{22226005-596F-4B03-979B-7869B71C61B3}" destId="{0C1D2607-0AA8-4703-8CD9-C80627D357E8}" srcOrd="0" destOrd="0" parTransId="{63165D8E-7B34-4FCF-B848-7C16EFD0B634}" sibTransId="{59EC5809-7017-4AAF-A2C0-1C00F5C80D7D}"/>
    <dgm:cxn modelId="{D9D8CF70-B277-4673-AE5B-8166513062E7}" srcId="{0C1D2607-0AA8-4703-8CD9-C80627D357E8}" destId="{F3B6E757-8A37-4F10-8C34-BFAD7F7A8A5B}" srcOrd="0" destOrd="0" parTransId="{08A30D75-7FDA-4406-AB12-3B70A4529EA9}" sibTransId="{2A2A327A-BE5D-4BB6-95CA-4B1FCB579DD3}"/>
    <dgm:cxn modelId="{ED2E3454-B9D6-4CD1-8C80-9B4D27009ED4}" srcId="{0C1D2607-0AA8-4703-8CD9-C80627D357E8}" destId="{6B5DD53A-ABB2-4B78-A642-C23AD121469F}" srcOrd="3" destOrd="0" parTransId="{14C5D523-BCE0-4C32-B764-180EBD3E1E0C}" sibTransId="{84C8D6BD-F07A-4682-B36D-F8B350C87759}"/>
    <dgm:cxn modelId="{6FE6B555-6664-4375-9F6C-364428FB0D9B}" srcId="{0C1D2607-0AA8-4703-8CD9-C80627D357E8}" destId="{BC384F34-3B82-4854-BA9C-8F7AA376024E}" srcOrd="2" destOrd="0" parTransId="{BAA9EC2C-30DB-428A-91DC-ECF22A217D8D}" sibTransId="{A9CB9ABA-1A6F-4152-91CE-49D3A91BF39E}"/>
    <dgm:cxn modelId="{72C164A8-AB4F-47AB-AEE7-8DA30B93CCE1}" type="presOf" srcId="{6B5DD53A-ABB2-4B78-A642-C23AD121469F}" destId="{7111410D-54EE-4041-8993-EC4AC19AA56A}" srcOrd="0" destOrd="3" presId="urn:microsoft.com/office/officeart/2005/8/layout/vList2"/>
    <dgm:cxn modelId="{92939DAF-11B1-4716-9A85-772D481DFA97}" type="presOf" srcId="{22226005-596F-4B03-979B-7869B71C61B3}" destId="{81079BF2-5D38-404E-AD9F-6D0EE9114F24}" srcOrd="0" destOrd="0" presId="urn:microsoft.com/office/officeart/2005/8/layout/vList2"/>
    <dgm:cxn modelId="{200659BC-60A6-4382-8AF1-52D8C6650DBF}" type="presOf" srcId="{BC384F34-3B82-4854-BA9C-8F7AA376024E}" destId="{7111410D-54EE-4041-8993-EC4AC19AA56A}" srcOrd="0" destOrd="2" presId="urn:microsoft.com/office/officeart/2005/8/layout/vList2"/>
    <dgm:cxn modelId="{D4CFF2C6-3849-4047-A232-A80DB59DC8F2}" type="presOf" srcId="{F3B6E757-8A37-4F10-8C34-BFAD7F7A8A5B}" destId="{7111410D-54EE-4041-8993-EC4AC19AA56A}" srcOrd="0" destOrd="0" presId="urn:microsoft.com/office/officeart/2005/8/layout/vList2"/>
    <dgm:cxn modelId="{947798E3-6319-4F60-A161-8BD483E82093}" type="presOf" srcId="{0C1D2607-0AA8-4703-8CD9-C80627D357E8}" destId="{5381ABCD-FE50-4BAE-B29B-9A317A12D9EF}" srcOrd="0" destOrd="0" presId="urn:microsoft.com/office/officeart/2005/8/layout/vList2"/>
    <dgm:cxn modelId="{1B854A4B-9732-4027-AF2D-3535DB4BCB01}" type="presParOf" srcId="{81079BF2-5D38-404E-AD9F-6D0EE9114F24}" destId="{5381ABCD-FE50-4BAE-B29B-9A317A12D9EF}" srcOrd="0" destOrd="0" presId="urn:microsoft.com/office/officeart/2005/8/layout/vList2"/>
    <dgm:cxn modelId="{7C203755-1EB2-4734-97F2-17357B0A02D3}" type="presParOf" srcId="{81079BF2-5D38-404E-AD9F-6D0EE9114F24}" destId="{7111410D-54EE-4041-8993-EC4AC19AA56A}"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2226005-596F-4B03-979B-7869B71C61B3}"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US"/>
        </a:p>
      </dgm:t>
    </dgm:pt>
    <dgm:pt modelId="{0C1D2607-0AA8-4703-8CD9-C80627D357E8}">
      <dgm:prSet/>
      <dgm:spPr>
        <a:xfrm>
          <a:off x="0" y="62"/>
          <a:ext cx="3519937" cy="2501529"/>
        </a:xfrm>
        <a:solidFill>
          <a:srgbClr val="D47B22">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b="1"/>
            <a:t>District and Cluster Priorities</a:t>
          </a:r>
          <a:r>
            <a:rPr lang="en-US">
              <a:solidFill>
                <a:sysClr val="window" lastClr="FFFFFF"/>
              </a:solidFill>
              <a:latin typeface="Sabon Next LT"/>
              <a:ea typeface="+mn-ea"/>
              <a:cs typeface="+mn-cs"/>
            </a:rPr>
            <a:t> </a:t>
          </a:r>
        </a:p>
      </dgm:t>
    </dgm:pt>
    <dgm:pt modelId="{63165D8E-7B34-4FCF-B848-7C16EFD0B634}" type="parTrans" cxnId="{8B60146B-6D28-434F-A45B-635569B9DC41}">
      <dgm:prSet/>
      <dgm:spPr/>
      <dgm:t>
        <a:bodyPr/>
        <a:lstStyle/>
        <a:p>
          <a:endParaRPr lang="en-US"/>
        </a:p>
      </dgm:t>
    </dgm:pt>
    <dgm:pt modelId="{59EC5809-7017-4AAF-A2C0-1C00F5C80D7D}" type="sibTrans" cxnId="{8B60146B-6D28-434F-A45B-635569B9DC41}">
      <dgm:prSet/>
      <dgm:spPr/>
      <dgm:t>
        <a:bodyPr/>
        <a:lstStyle/>
        <a:p>
          <a:endParaRPr lang="en-US"/>
        </a:p>
      </dgm:t>
    </dgm:pt>
    <dgm:pt modelId="{F3B6E757-8A37-4F10-8C34-BFAD7F7A8A5B}">
      <dgm:prSet/>
      <dgm:spPr>
        <a:xfrm rot="5400000">
          <a:off x="5648159" y="-1878006"/>
          <a:ext cx="2001223" cy="6257666"/>
        </a:xfrm>
        <a:solidFill>
          <a:srgbClr val="D47B22">
            <a:alpha val="90000"/>
            <a:tint val="40000"/>
            <a:hueOff val="0"/>
            <a:satOff val="0"/>
            <a:lumOff val="0"/>
            <a:alphaOff val="0"/>
          </a:srgbClr>
        </a:solidFill>
        <a:ln w="12700" cap="flat" cmpd="sng" algn="ctr">
          <a:solidFill>
            <a:srgbClr val="D47B22">
              <a:alpha val="90000"/>
              <a:tint val="40000"/>
              <a:hueOff val="0"/>
              <a:satOff val="0"/>
              <a:lumOff val="0"/>
              <a:alphaOff val="0"/>
            </a:srgbClr>
          </a:solidFill>
          <a:prstDash val="solid"/>
          <a:miter lim="800000"/>
        </a:ln>
        <a:effectLst/>
      </dgm:spPr>
      <dgm:t>
        <a:bodyPr/>
        <a:lstStyle/>
        <a:p>
          <a:pPr>
            <a:buClr>
              <a:schemeClr val="accent5"/>
            </a:buClr>
            <a:buFont typeface="Wingdings" panose="05000000000000000000" pitchFamily="2" charset="2"/>
            <a:buChar char="v"/>
          </a:pPr>
          <a:r>
            <a:rPr lang="en-US"/>
            <a:t>How do these proposed changes align with district and cluster priorities? Do we foresee any challenges or misalignments?</a:t>
          </a:r>
          <a:endParaRPr lang="en-US">
            <a:solidFill>
              <a:sysClr val="windowText" lastClr="000000">
                <a:hueOff val="0"/>
                <a:satOff val="0"/>
                <a:lumOff val="0"/>
                <a:alphaOff val="0"/>
              </a:sysClr>
            </a:solidFill>
            <a:latin typeface="Sabon Next LT"/>
            <a:ea typeface="+mn-ea"/>
            <a:cs typeface="+mn-cs"/>
          </a:endParaRPr>
        </a:p>
      </dgm:t>
    </dgm:pt>
    <dgm:pt modelId="{08A30D75-7FDA-4406-AB12-3B70A4529EA9}" type="parTrans" cxnId="{D9D8CF70-B277-4673-AE5B-8166513062E7}">
      <dgm:prSet/>
      <dgm:spPr/>
      <dgm:t>
        <a:bodyPr/>
        <a:lstStyle/>
        <a:p>
          <a:endParaRPr lang="en-US"/>
        </a:p>
      </dgm:t>
    </dgm:pt>
    <dgm:pt modelId="{2A2A327A-BE5D-4BB6-95CA-4B1FCB579DD3}" type="sibTrans" cxnId="{D9D8CF70-B277-4673-AE5B-8166513062E7}">
      <dgm:prSet/>
      <dgm:spPr/>
      <dgm:t>
        <a:bodyPr/>
        <a:lstStyle/>
        <a:p>
          <a:endParaRPr lang="en-US"/>
        </a:p>
      </dgm:t>
    </dgm:pt>
    <dgm:pt modelId="{058C0ABC-50FF-45C6-8AE2-4BBA894231E0}">
      <dgm:prSet/>
      <dgm:spPr/>
      <dgm:t>
        <a:bodyPr/>
        <a:lstStyle/>
        <a:p>
          <a:pPr>
            <a:buClr>
              <a:schemeClr val="accent5"/>
            </a:buClr>
            <a:buFont typeface="Wingdings" panose="05000000000000000000" pitchFamily="2" charset="2"/>
            <a:buChar char="v"/>
          </a:pPr>
          <a:r>
            <a:rPr lang="en-US"/>
            <a:t>If the district has allocated funds for specific initiatives – for example Signature Programs - how are those reflected in our budget? </a:t>
          </a:r>
        </a:p>
      </dgm:t>
    </dgm:pt>
    <dgm:pt modelId="{1C0EE564-E814-4084-B428-E6DEE92983BE}" type="parTrans" cxnId="{130E6365-ADE3-444C-A340-3CF9EF524847}">
      <dgm:prSet/>
      <dgm:spPr/>
      <dgm:t>
        <a:bodyPr/>
        <a:lstStyle/>
        <a:p>
          <a:endParaRPr lang="en-US"/>
        </a:p>
      </dgm:t>
    </dgm:pt>
    <dgm:pt modelId="{F4C43CD9-5151-4E9E-AF21-03BD2E349221}" type="sibTrans" cxnId="{130E6365-ADE3-444C-A340-3CF9EF524847}">
      <dgm:prSet/>
      <dgm:spPr/>
      <dgm:t>
        <a:bodyPr/>
        <a:lstStyle/>
        <a:p>
          <a:endParaRPr lang="en-US"/>
        </a:p>
      </dgm:t>
    </dgm:pt>
    <dgm:pt modelId="{BC384F34-3B82-4854-BA9C-8F7AA376024E}">
      <dgm:prSet/>
      <dgm:spPr/>
      <dgm:t>
        <a:bodyPr/>
        <a:lstStyle/>
        <a:p>
          <a:pPr>
            <a:buClr>
              <a:schemeClr val="accent5"/>
            </a:buClr>
            <a:buFont typeface="Wingdings" panose="05000000000000000000" pitchFamily="2" charset="2"/>
            <a:buChar char="v"/>
          </a:pPr>
          <a:r>
            <a:rPr lang="en-US"/>
            <a:t>If we are sharing staff positions (e.g., nurse, counselor, teacher), how will this affect student support and service delivery at our school?</a:t>
          </a:r>
        </a:p>
      </dgm:t>
    </dgm:pt>
    <dgm:pt modelId="{BAA9EC2C-30DB-428A-91DC-ECF22A217D8D}" type="parTrans" cxnId="{6FE6B555-6664-4375-9F6C-364428FB0D9B}">
      <dgm:prSet/>
      <dgm:spPr/>
      <dgm:t>
        <a:bodyPr/>
        <a:lstStyle/>
        <a:p>
          <a:endParaRPr lang="en-US"/>
        </a:p>
      </dgm:t>
    </dgm:pt>
    <dgm:pt modelId="{A9CB9ABA-1A6F-4152-91CE-49D3A91BF39E}" type="sibTrans" cxnId="{6FE6B555-6664-4375-9F6C-364428FB0D9B}">
      <dgm:prSet/>
      <dgm:spPr/>
      <dgm:t>
        <a:bodyPr/>
        <a:lstStyle/>
        <a:p>
          <a:endParaRPr lang="en-US"/>
        </a:p>
      </dgm:t>
    </dgm:pt>
    <dgm:pt modelId="{81079BF2-5D38-404E-AD9F-6D0EE9114F24}" type="pres">
      <dgm:prSet presAssocID="{22226005-596F-4B03-979B-7869B71C61B3}" presName="linear" presStyleCnt="0">
        <dgm:presLayoutVars>
          <dgm:animLvl val="lvl"/>
          <dgm:resizeHandles val="exact"/>
        </dgm:presLayoutVars>
      </dgm:prSet>
      <dgm:spPr/>
    </dgm:pt>
    <dgm:pt modelId="{5381ABCD-FE50-4BAE-B29B-9A317A12D9EF}" type="pres">
      <dgm:prSet presAssocID="{0C1D2607-0AA8-4703-8CD9-C80627D357E8}" presName="parentText" presStyleLbl="node1" presStyleIdx="0" presStyleCnt="1">
        <dgm:presLayoutVars>
          <dgm:chMax val="0"/>
          <dgm:bulletEnabled val="1"/>
        </dgm:presLayoutVars>
      </dgm:prSet>
      <dgm:spPr/>
    </dgm:pt>
    <dgm:pt modelId="{7111410D-54EE-4041-8993-EC4AC19AA56A}" type="pres">
      <dgm:prSet presAssocID="{0C1D2607-0AA8-4703-8CD9-C80627D357E8}" presName="childText" presStyleLbl="revTx" presStyleIdx="0" presStyleCnt="1">
        <dgm:presLayoutVars>
          <dgm:bulletEnabled val="1"/>
        </dgm:presLayoutVars>
      </dgm:prSet>
      <dgm:spPr/>
    </dgm:pt>
  </dgm:ptLst>
  <dgm:cxnLst>
    <dgm:cxn modelId="{E84C4611-202E-4254-8A33-E36748A8081A}" type="presOf" srcId="{058C0ABC-50FF-45C6-8AE2-4BBA894231E0}" destId="{7111410D-54EE-4041-8993-EC4AC19AA56A}" srcOrd="0" destOrd="1" presId="urn:microsoft.com/office/officeart/2005/8/layout/vList2"/>
    <dgm:cxn modelId="{130E6365-ADE3-444C-A340-3CF9EF524847}" srcId="{0C1D2607-0AA8-4703-8CD9-C80627D357E8}" destId="{058C0ABC-50FF-45C6-8AE2-4BBA894231E0}" srcOrd="1" destOrd="0" parTransId="{1C0EE564-E814-4084-B428-E6DEE92983BE}" sibTransId="{F4C43CD9-5151-4E9E-AF21-03BD2E349221}"/>
    <dgm:cxn modelId="{8B60146B-6D28-434F-A45B-635569B9DC41}" srcId="{22226005-596F-4B03-979B-7869B71C61B3}" destId="{0C1D2607-0AA8-4703-8CD9-C80627D357E8}" srcOrd="0" destOrd="0" parTransId="{63165D8E-7B34-4FCF-B848-7C16EFD0B634}" sibTransId="{59EC5809-7017-4AAF-A2C0-1C00F5C80D7D}"/>
    <dgm:cxn modelId="{D9D8CF70-B277-4673-AE5B-8166513062E7}" srcId="{0C1D2607-0AA8-4703-8CD9-C80627D357E8}" destId="{F3B6E757-8A37-4F10-8C34-BFAD7F7A8A5B}" srcOrd="0" destOrd="0" parTransId="{08A30D75-7FDA-4406-AB12-3B70A4529EA9}" sibTransId="{2A2A327A-BE5D-4BB6-95CA-4B1FCB579DD3}"/>
    <dgm:cxn modelId="{6FE6B555-6664-4375-9F6C-364428FB0D9B}" srcId="{0C1D2607-0AA8-4703-8CD9-C80627D357E8}" destId="{BC384F34-3B82-4854-BA9C-8F7AA376024E}" srcOrd="2" destOrd="0" parTransId="{BAA9EC2C-30DB-428A-91DC-ECF22A217D8D}" sibTransId="{A9CB9ABA-1A6F-4152-91CE-49D3A91BF39E}"/>
    <dgm:cxn modelId="{92939DAF-11B1-4716-9A85-772D481DFA97}" type="presOf" srcId="{22226005-596F-4B03-979B-7869B71C61B3}" destId="{81079BF2-5D38-404E-AD9F-6D0EE9114F24}" srcOrd="0" destOrd="0" presId="urn:microsoft.com/office/officeart/2005/8/layout/vList2"/>
    <dgm:cxn modelId="{200659BC-60A6-4382-8AF1-52D8C6650DBF}" type="presOf" srcId="{BC384F34-3B82-4854-BA9C-8F7AA376024E}" destId="{7111410D-54EE-4041-8993-EC4AC19AA56A}" srcOrd="0" destOrd="2" presId="urn:microsoft.com/office/officeart/2005/8/layout/vList2"/>
    <dgm:cxn modelId="{D4CFF2C6-3849-4047-A232-A80DB59DC8F2}" type="presOf" srcId="{F3B6E757-8A37-4F10-8C34-BFAD7F7A8A5B}" destId="{7111410D-54EE-4041-8993-EC4AC19AA56A}" srcOrd="0" destOrd="0" presId="urn:microsoft.com/office/officeart/2005/8/layout/vList2"/>
    <dgm:cxn modelId="{947798E3-6319-4F60-A161-8BD483E82093}" type="presOf" srcId="{0C1D2607-0AA8-4703-8CD9-C80627D357E8}" destId="{5381ABCD-FE50-4BAE-B29B-9A317A12D9EF}" srcOrd="0" destOrd="0" presId="urn:microsoft.com/office/officeart/2005/8/layout/vList2"/>
    <dgm:cxn modelId="{1B854A4B-9732-4027-AF2D-3535DB4BCB01}" type="presParOf" srcId="{81079BF2-5D38-404E-AD9F-6D0EE9114F24}" destId="{5381ABCD-FE50-4BAE-B29B-9A317A12D9EF}" srcOrd="0" destOrd="0" presId="urn:microsoft.com/office/officeart/2005/8/layout/vList2"/>
    <dgm:cxn modelId="{7C203755-1EB2-4734-97F2-17357B0A02D3}" type="presParOf" srcId="{81079BF2-5D38-404E-AD9F-6D0EE9114F24}" destId="{7111410D-54EE-4041-8993-EC4AC19AA56A}"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362BB8-72CB-486D-B793-0C482E7D2890}">
      <dsp:nvSpPr>
        <dsp:cNvPr id="0" name=""/>
        <dsp:cNvSpPr/>
      </dsp:nvSpPr>
      <dsp:spPr>
        <a:xfrm>
          <a:off x="133921" y="874685"/>
          <a:ext cx="1295443" cy="1295443"/>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62EF4FD-7847-4904-9B36-21C671059A2D}">
      <dsp:nvSpPr>
        <dsp:cNvPr id="0" name=""/>
        <dsp:cNvSpPr/>
      </dsp:nvSpPr>
      <dsp:spPr>
        <a:xfrm>
          <a:off x="405964" y="1146728"/>
          <a:ext cx="751357" cy="75135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BCA396E-E04C-4519-B10B-DF3C9313FCC7}">
      <dsp:nvSpPr>
        <dsp:cNvPr id="0" name=""/>
        <dsp:cNvSpPr/>
      </dsp:nvSpPr>
      <dsp:spPr>
        <a:xfrm>
          <a:off x="1706959" y="874685"/>
          <a:ext cx="3053544" cy="12954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kern="1200"/>
            <a:t>This is a meeting of the GO Team. Only members of the team may participate in the discussion. Any members of the public present are here to quietly observe.</a:t>
          </a:r>
        </a:p>
      </dsp:txBody>
      <dsp:txXfrm>
        <a:off x="1706959" y="874685"/>
        <a:ext cx="3053544" cy="1295443"/>
      </dsp:txXfrm>
    </dsp:sp>
    <dsp:sp modelId="{63A3B17D-07DC-456E-A05A-49DCCB953724}">
      <dsp:nvSpPr>
        <dsp:cNvPr id="0" name=""/>
        <dsp:cNvSpPr/>
      </dsp:nvSpPr>
      <dsp:spPr>
        <a:xfrm>
          <a:off x="5292561" y="874685"/>
          <a:ext cx="1295443" cy="1295443"/>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367B602-F2F0-4A95-9FAE-6B2DD3492908}">
      <dsp:nvSpPr>
        <dsp:cNvPr id="0" name=""/>
        <dsp:cNvSpPr/>
      </dsp:nvSpPr>
      <dsp:spPr>
        <a:xfrm>
          <a:off x="5564604" y="1146728"/>
          <a:ext cx="751357" cy="75135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C176035-F09B-4751-AAAE-823C8D24E8CB}">
      <dsp:nvSpPr>
        <dsp:cNvPr id="0" name=""/>
        <dsp:cNvSpPr/>
      </dsp:nvSpPr>
      <dsp:spPr>
        <a:xfrm>
          <a:off x="6865599" y="874685"/>
          <a:ext cx="3053544" cy="12954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kern="1200"/>
            <a:t>We will follow the agenda as noticed to the public and stay on task.</a:t>
          </a:r>
        </a:p>
      </dsp:txBody>
      <dsp:txXfrm>
        <a:off x="6865599" y="874685"/>
        <a:ext cx="3053544" cy="1295443"/>
      </dsp:txXfrm>
    </dsp:sp>
    <dsp:sp modelId="{32B9B227-73A0-472B-98B4-51AA6536D03A}">
      <dsp:nvSpPr>
        <dsp:cNvPr id="0" name=""/>
        <dsp:cNvSpPr/>
      </dsp:nvSpPr>
      <dsp:spPr>
        <a:xfrm>
          <a:off x="133921" y="3059096"/>
          <a:ext cx="1295443" cy="1295443"/>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DF6E84F-AE0C-4314-BA55-899A894716E3}">
      <dsp:nvSpPr>
        <dsp:cNvPr id="0" name=""/>
        <dsp:cNvSpPr/>
      </dsp:nvSpPr>
      <dsp:spPr>
        <a:xfrm>
          <a:off x="405964" y="3331139"/>
          <a:ext cx="751357" cy="75135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BE9BED8-71C1-475B-BE41-AB098AC6B60A}">
      <dsp:nvSpPr>
        <dsp:cNvPr id="0" name=""/>
        <dsp:cNvSpPr/>
      </dsp:nvSpPr>
      <dsp:spPr>
        <a:xfrm>
          <a:off x="1706959" y="3059096"/>
          <a:ext cx="3053544" cy="12954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kern="1200"/>
            <a:t>We invite and welcome contributions of every member and listen to each other.</a:t>
          </a:r>
        </a:p>
      </dsp:txBody>
      <dsp:txXfrm>
        <a:off x="1706959" y="3059096"/>
        <a:ext cx="3053544" cy="1295443"/>
      </dsp:txXfrm>
    </dsp:sp>
    <dsp:sp modelId="{8F7ACF33-3DCE-4048-B76C-1F6B05F28B28}">
      <dsp:nvSpPr>
        <dsp:cNvPr id="0" name=""/>
        <dsp:cNvSpPr/>
      </dsp:nvSpPr>
      <dsp:spPr>
        <a:xfrm>
          <a:off x="5292561" y="3059096"/>
          <a:ext cx="1295443" cy="1295443"/>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51A56BD-FD15-45C4-BC35-495751397719}">
      <dsp:nvSpPr>
        <dsp:cNvPr id="0" name=""/>
        <dsp:cNvSpPr/>
      </dsp:nvSpPr>
      <dsp:spPr>
        <a:xfrm>
          <a:off x="5564604" y="3331139"/>
          <a:ext cx="751357" cy="75135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CD278E0-F036-48DE-9F7D-8FD4FAE2C424}">
      <dsp:nvSpPr>
        <dsp:cNvPr id="0" name=""/>
        <dsp:cNvSpPr/>
      </dsp:nvSpPr>
      <dsp:spPr>
        <a:xfrm>
          <a:off x="6865599" y="3059096"/>
          <a:ext cx="3053544" cy="12954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kern="1200"/>
            <a:t>We will respect all ideas and assume good intentions.</a:t>
          </a:r>
        </a:p>
      </dsp:txBody>
      <dsp:txXfrm>
        <a:off x="6865599" y="3059096"/>
        <a:ext cx="3053544" cy="129544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9F55C4-EF77-4B54-A769-DDA99148F578}">
      <dsp:nvSpPr>
        <dsp:cNvPr id="0" name=""/>
        <dsp:cNvSpPr/>
      </dsp:nvSpPr>
      <dsp:spPr>
        <a:xfrm rot="5400000">
          <a:off x="258267" y="2428877"/>
          <a:ext cx="765936" cy="1274501"/>
        </a:xfrm>
        <a:prstGeom prst="corner">
          <a:avLst>
            <a:gd name="adj1" fmla="val 16120"/>
            <a:gd name="adj2" fmla="val 16110"/>
          </a:avLst>
        </a:prstGeom>
        <a:solidFill>
          <a:srgbClr val="159839">
            <a:shade val="80000"/>
            <a:hueOff val="0"/>
            <a:satOff val="0"/>
            <a:lumOff val="0"/>
            <a:alphaOff val="0"/>
          </a:srgbClr>
        </a:solidFill>
        <a:ln w="12700" cap="flat" cmpd="sng" algn="ctr">
          <a:solidFill>
            <a:srgbClr val="159839">
              <a:shade val="80000"/>
              <a:hueOff val="0"/>
              <a:satOff val="0"/>
              <a:lumOff val="0"/>
              <a:alphaOff val="0"/>
            </a:srgb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B91B35EE-E2D6-4A65-85DB-E65F9D4FF12C}">
      <dsp:nvSpPr>
        <dsp:cNvPr id="0" name=""/>
        <dsp:cNvSpPr/>
      </dsp:nvSpPr>
      <dsp:spPr>
        <a:xfrm>
          <a:off x="130413" y="2809678"/>
          <a:ext cx="1150626" cy="10085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rtl="0">
            <a:lnSpc>
              <a:spcPct val="90000"/>
            </a:lnSpc>
            <a:spcBef>
              <a:spcPct val="0"/>
            </a:spcBef>
            <a:spcAft>
              <a:spcPct val="35000"/>
            </a:spcAft>
            <a:buNone/>
          </a:pPr>
          <a:r>
            <a:rPr lang="en-US" sz="1600" b="1" kern="1200">
              <a:solidFill>
                <a:sysClr val="windowText" lastClr="000000">
                  <a:hueOff val="0"/>
                  <a:satOff val="0"/>
                  <a:lumOff val="0"/>
                  <a:alphaOff val="0"/>
                </a:sysClr>
              </a:solidFill>
              <a:latin typeface="Tenorite"/>
              <a:ea typeface="+mn-ea"/>
              <a:cs typeface="+mn-cs"/>
            </a:rPr>
            <a:t>Step 1                             </a:t>
          </a:r>
          <a:r>
            <a:rPr lang="en-US" sz="1400" kern="1200">
              <a:solidFill>
                <a:sysClr val="windowText" lastClr="000000">
                  <a:hueOff val="0"/>
                  <a:satOff val="0"/>
                  <a:lumOff val="0"/>
                  <a:alphaOff val="0"/>
                </a:sysClr>
              </a:solidFill>
              <a:latin typeface="Arial"/>
              <a:ea typeface="+mn-ea"/>
              <a:cs typeface="+mn-cs"/>
            </a:rPr>
            <a:t>Update</a:t>
          </a:r>
          <a:r>
            <a:rPr lang="en-US" sz="1400" b="0" kern="1200">
              <a:solidFill>
                <a:sysClr val="windowText" lastClr="000000">
                  <a:hueOff val="0"/>
                  <a:satOff val="0"/>
                  <a:lumOff val="0"/>
                  <a:alphaOff val="0"/>
                </a:sysClr>
              </a:solidFill>
              <a:latin typeface="Tenorite"/>
              <a:ea typeface="+mn-ea"/>
              <a:cs typeface="+mn-cs"/>
            </a:rPr>
            <a:t> </a:t>
          </a:r>
          <a:r>
            <a:rPr lang="en-US" sz="1400" kern="1200">
              <a:solidFill>
                <a:sysClr val="windowText" lastClr="000000">
                  <a:hueOff val="0"/>
                  <a:satOff val="0"/>
                  <a:lumOff val="0"/>
                  <a:alphaOff val="0"/>
                </a:sysClr>
              </a:solidFill>
              <a:latin typeface="Tenorite"/>
              <a:ea typeface="+mn-ea"/>
              <a:cs typeface="+mn-cs"/>
            </a:rPr>
            <a:t>Strategic Plan</a:t>
          </a:r>
          <a:r>
            <a:rPr lang="en-US" sz="1400" kern="1200">
              <a:solidFill>
                <a:sysClr val="windowText" lastClr="000000">
                  <a:hueOff val="0"/>
                  <a:satOff val="0"/>
                  <a:lumOff val="0"/>
                  <a:alphaOff val="0"/>
                </a:sysClr>
              </a:solidFill>
              <a:latin typeface="Arial"/>
              <a:ea typeface="+mn-ea"/>
              <a:cs typeface="+mn-cs"/>
            </a:rPr>
            <a:t> &amp; Rank Priorities</a:t>
          </a:r>
          <a:endParaRPr lang="en-US" sz="1400" kern="1200">
            <a:solidFill>
              <a:sysClr val="windowText" lastClr="000000">
                <a:hueOff val="0"/>
                <a:satOff val="0"/>
                <a:lumOff val="0"/>
                <a:alphaOff val="0"/>
              </a:sysClr>
            </a:solidFill>
            <a:latin typeface="Tenorite"/>
            <a:ea typeface="+mn-ea"/>
            <a:cs typeface="+mn-cs"/>
          </a:endParaRPr>
        </a:p>
      </dsp:txBody>
      <dsp:txXfrm>
        <a:off x="130413" y="2809678"/>
        <a:ext cx="1150626" cy="1008591"/>
      </dsp:txXfrm>
    </dsp:sp>
    <dsp:sp modelId="{BF36F651-9306-4FAE-98A3-35BD65F0CE8C}">
      <dsp:nvSpPr>
        <dsp:cNvPr id="0" name=""/>
        <dsp:cNvSpPr/>
      </dsp:nvSpPr>
      <dsp:spPr>
        <a:xfrm>
          <a:off x="1063940" y="2335047"/>
          <a:ext cx="217099" cy="217099"/>
        </a:xfrm>
        <a:prstGeom prst="triangle">
          <a:avLst>
            <a:gd name="adj" fmla="val 100000"/>
          </a:avLst>
        </a:prstGeom>
        <a:solidFill>
          <a:srgbClr val="159839">
            <a:shade val="80000"/>
            <a:hueOff val="-38324"/>
            <a:satOff val="-3775"/>
            <a:lumOff val="2601"/>
            <a:alphaOff val="0"/>
          </a:srgbClr>
        </a:solidFill>
        <a:ln w="12700" cap="flat" cmpd="sng" algn="ctr">
          <a:solidFill>
            <a:srgbClr val="159839">
              <a:shade val="80000"/>
              <a:hueOff val="-38324"/>
              <a:satOff val="-3775"/>
              <a:lumOff val="2601"/>
              <a:alphaOff val="0"/>
            </a:srgb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535CEE06-ECFF-44EC-86F7-4C6E9CF188F5}">
      <dsp:nvSpPr>
        <dsp:cNvPr id="0" name=""/>
        <dsp:cNvSpPr/>
      </dsp:nvSpPr>
      <dsp:spPr>
        <a:xfrm rot="5400000">
          <a:off x="1666859" y="2080319"/>
          <a:ext cx="765936" cy="1274501"/>
        </a:xfrm>
        <a:prstGeom prst="corner">
          <a:avLst>
            <a:gd name="adj1" fmla="val 16120"/>
            <a:gd name="adj2" fmla="val 16110"/>
          </a:avLst>
        </a:prstGeom>
        <a:solidFill>
          <a:srgbClr val="159839">
            <a:shade val="80000"/>
            <a:hueOff val="-76647"/>
            <a:satOff val="-7550"/>
            <a:lumOff val="5202"/>
            <a:alphaOff val="0"/>
          </a:srgbClr>
        </a:solidFill>
        <a:ln w="12700" cap="flat" cmpd="sng" algn="ctr">
          <a:solidFill>
            <a:srgbClr val="159839">
              <a:shade val="80000"/>
              <a:hueOff val="-76647"/>
              <a:satOff val="-7550"/>
              <a:lumOff val="5202"/>
              <a:alphaOff val="0"/>
            </a:srgb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E8B40589-00D1-4838-8AD8-123CD845CC3A}">
      <dsp:nvSpPr>
        <dsp:cNvPr id="0" name=""/>
        <dsp:cNvSpPr/>
      </dsp:nvSpPr>
      <dsp:spPr>
        <a:xfrm>
          <a:off x="1539005" y="2461121"/>
          <a:ext cx="1150626" cy="10085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solidFill>
                <a:sysClr val="windowText" lastClr="000000">
                  <a:hueOff val="0"/>
                  <a:satOff val="0"/>
                  <a:lumOff val="0"/>
                  <a:alphaOff val="0"/>
                </a:sysClr>
              </a:solidFill>
              <a:latin typeface="Tenorite"/>
              <a:ea typeface="+mn-ea"/>
              <a:cs typeface="+mn-cs"/>
            </a:rPr>
            <a:t>Step 2 </a:t>
          </a:r>
          <a:r>
            <a:rPr lang="en-US" sz="1400" b="0" u="sng" kern="1200">
              <a:solidFill>
                <a:sysClr val="windowText" lastClr="000000">
                  <a:hueOff val="0"/>
                  <a:satOff val="0"/>
                  <a:lumOff val="0"/>
                  <a:alphaOff val="0"/>
                </a:sysClr>
              </a:solidFill>
              <a:latin typeface="Tenorite"/>
              <a:ea typeface="+mn-ea"/>
              <a:cs typeface="+mn-cs"/>
            </a:rPr>
            <a:t>Pri</a:t>
          </a:r>
          <a:r>
            <a:rPr lang="en-US" sz="1400" u="sng" kern="1200">
              <a:solidFill>
                <a:sysClr val="windowText" lastClr="000000">
                  <a:hueOff val="0"/>
                  <a:satOff val="0"/>
                  <a:lumOff val="0"/>
                  <a:alphaOff val="0"/>
                </a:sysClr>
              </a:solidFill>
              <a:latin typeface="Tenorite"/>
              <a:ea typeface="+mn-ea"/>
              <a:cs typeface="+mn-cs"/>
            </a:rPr>
            <a:t>ncipals</a:t>
          </a:r>
          <a:r>
            <a:rPr lang="en-US" sz="1400" kern="1200">
              <a:solidFill>
                <a:sysClr val="windowText" lastClr="000000">
                  <a:hueOff val="0"/>
                  <a:satOff val="0"/>
                  <a:lumOff val="0"/>
                  <a:alphaOff val="0"/>
                </a:sysClr>
              </a:solidFill>
              <a:latin typeface="Tenorite"/>
              <a:ea typeface="+mn-ea"/>
              <a:cs typeface="+mn-cs"/>
            </a:rPr>
            <a:t> Workshop   FY </a:t>
          </a:r>
          <a:r>
            <a:rPr lang="en-US" sz="1400" kern="1200">
              <a:solidFill>
                <a:sysClr val="windowText" lastClr="000000">
                  <a:hueOff val="0"/>
                  <a:satOff val="0"/>
                  <a:lumOff val="0"/>
                  <a:alphaOff val="0"/>
                </a:sysClr>
              </a:solidFill>
              <a:latin typeface="Arial"/>
              <a:ea typeface="+mn-ea"/>
              <a:cs typeface="+mn-cs"/>
            </a:rPr>
            <a:t>26</a:t>
          </a:r>
          <a:r>
            <a:rPr lang="en-US" sz="1400" kern="1200">
              <a:solidFill>
                <a:sysClr val="windowText" lastClr="000000">
                  <a:hueOff val="0"/>
                  <a:satOff val="0"/>
                  <a:lumOff val="0"/>
                  <a:alphaOff val="0"/>
                </a:sysClr>
              </a:solidFill>
              <a:latin typeface="Tenorite"/>
              <a:ea typeface="+mn-ea"/>
              <a:cs typeface="+mn-cs"/>
            </a:rPr>
            <a:t> Budget</a:t>
          </a:r>
        </a:p>
        <a:p>
          <a:pPr marL="0" lvl="0" indent="0" algn="l" defTabSz="711200">
            <a:lnSpc>
              <a:spcPct val="90000"/>
            </a:lnSpc>
            <a:spcBef>
              <a:spcPct val="0"/>
            </a:spcBef>
            <a:spcAft>
              <a:spcPct val="35000"/>
            </a:spcAft>
            <a:buNone/>
          </a:pPr>
          <a:r>
            <a:rPr lang="en-US" sz="1200" kern="1200">
              <a:solidFill>
                <a:srgbClr val="FF0000"/>
              </a:solidFill>
              <a:latin typeface="Calibri"/>
              <a:ea typeface="+mn-ea"/>
              <a:cs typeface="Times New Roman"/>
            </a:rPr>
            <a:t>January 15</a:t>
          </a:r>
          <a:r>
            <a:rPr lang="en-US" sz="1200" kern="1200">
              <a:solidFill>
                <a:sysClr val="windowText" lastClr="000000">
                  <a:hueOff val="0"/>
                  <a:satOff val="0"/>
                  <a:lumOff val="0"/>
                  <a:alphaOff val="0"/>
                </a:sysClr>
              </a:solidFill>
              <a:latin typeface="Calibri"/>
              <a:ea typeface="+mn-ea"/>
              <a:cs typeface="Times New Roman"/>
            </a:rPr>
            <a:t> </a:t>
          </a:r>
          <a:r>
            <a:rPr lang="en-US" sz="1200" kern="1200" baseline="30000">
              <a:solidFill>
                <a:sysClr val="windowText" lastClr="000000">
                  <a:hueOff val="0"/>
                  <a:satOff val="0"/>
                  <a:lumOff val="0"/>
                  <a:alphaOff val="0"/>
                </a:sysClr>
              </a:solidFill>
              <a:latin typeface="Calibri"/>
              <a:ea typeface="+mn-ea"/>
              <a:cs typeface="Times New Roman"/>
            </a:rPr>
            <a:t> </a:t>
          </a:r>
          <a:endParaRPr lang="en-US" sz="1200" kern="1200">
            <a:solidFill>
              <a:sysClr val="windowText" lastClr="000000">
                <a:hueOff val="0"/>
                <a:satOff val="0"/>
                <a:lumOff val="0"/>
                <a:alphaOff val="0"/>
              </a:sysClr>
            </a:solidFill>
            <a:latin typeface="Calibri"/>
            <a:ea typeface="+mn-ea"/>
            <a:cs typeface="Times New Roman"/>
          </a:endParaRPr>
        </a:p>
      </dsp:txBody>
      <dsp:txXfrm>
        <a:off x="1539005" y="2461121"/>
        <a:ext cx="1150626" cy="1008591"/>
      </dsp:txXfrm>
    </dsp:sp>
    <dsp:sp modelId="{CF777F59-7D55-4DCB-9264-A6427EA7C9F7}">
      <dsp:nvSpPr>
        <dsp:cNvPr id="0" name=""/>
        <dsp:cNvSpPr/>
      </dsp:nvSpPr>
      <dsp:spPr>
        <a:xfrm>
          <a:off x="2472532" y="1986489"/>
          <a:ext cx="217099" cy="217099"/>
        </a:xfrm>
        <a:prstGeom prst="triangle">
          <a:avLst>
            <a:gd name="adj" fmla="val 100000"/>
          </a:avLst>
        </a:prstGeom>
        <a:solidFill>
          <a:srgbClr val="159839">
            <a:shade val="80000"/>
            <a:hueOff val="-114971"/>
            <a:satOff val="-11324"/>
            <a:lumOff val="7803"/>
            <a:alphaOff val="0"/>
          </a:srgbClr>
        </a:solidFill>
        <a:ln w="12700" cap="flat" cmpd="sng" algn="ctr">
          <a:solidFill>
            <a:srgbClr val="159839">
              <a:shade val="80000"/>
              <a:hueOff val="-114971"/>
              <a:satOff val="-11324"/>
              <a:lumOff val="7803"/>
              <a:alphaOff val="0"/>
            </a:srgb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AFF28D42-0F29-47D9-9B3E-DF943D18FA80}">
      <dsp:nvSpPr>
        <dsp:cNvPr id="0" name=""/>
        <dsp:cNvSpPr/>
      </dsp:nvSpPr>
      <dsp:spPr>
        <a:xfrm rot="5400000">
          <a:off x="3075451" y="1731762"/>
          <a:ext cx="765936" cy="1274501"/>
        </a:xfrm>
        <a:prstGeom prst="corner">
          <a:avLst>
            <a:gd name="adj1" fmla="val 16120"/>
            <a:gd name="adj2" fmla="val 16110"/>
          </a:avLst>
        </a:prstGeom>
        <a:solidFill>
          <a:srgbClr val="159839">
            <a:shade val="80000"/>
            <a:hueOff val="-153294"/>
            <a:satOff val="-15099"/>
            <a:lumOff val="10404"/>
            <a:alphaOff val="0"/>
          </a:srgbClr>
        </a:solidFill>
        <a:ln w="12700" cap="flat" cmpd="sng" algn="ctr">
          <a:solidFill>
            <a:srgbClr val="159839">
              <a:shade val="80000"/>
              <a:hueOff val="-153294"/>
              <a:satOff val="-15099"/>
              <a:lumOff val="10404"/>
              <a:alphaOff val="0"/>
            </a:srgb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A01F39AB-3E94-413F-B395-2CF4CF9063BE}">
      <dsp:nvSpPr>
        <dsp:cNvPr id="0" name=""/>
        <dsp:cNvSpPr/>
      </dsp:nvSpPr>
      <dsp:spPr>
        <a:xfrm>
          <a:off x="2947597" y="2112563"/>
          <a:ext cx="1150626" cy="10085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solidFill>
                <a:sysClr val="windowText" lastClr="000000">
                  <a:hueOff val="0"/>
                  <a:satOff val="0"/>
                  <a:lumOff val="0"/>
                  <a:alphaOff val="0"/>
                </a:sysClr>
              </a:solidFill>
              <a:latin typeface="Tenorite"/>
              <a:ea typeface="+mn-ea"/>
              <a:cs typeface="+mn-cs"/>
            </a:rPr>
            <a:t>Step 3              </a:t>
          </a:r>
          <a:r>
            <a:rPr lang="en-US" sz="1400" u="sng" kern="1200">
              <a:solidFill>
                <a:sysClr val="windowText" lastClr="000000">
                  <a:hueOff val="0"/>
                  <a:satOff val="0"/>
                  <a:lumOff val="0"/>
                  <a:alphaOff val="0"/>
                </a:sysClr>
              </a:solidFill>
              <a:latin typeface="Tenorite"/>
              <a:ea typeface="+mn-ea"/>
              <a:cs typeface="+mn-cs"/>
            </a:rPr>
            <a:t>GO Team</a:t>
          </a:r>
          <a:r>
            <a:rPr lang="en-US" sz="1400" kern="1200">
              <a:solidFill>
                <a:sysClr val="windowText" lastClr="000000">
                  <a:hueOff val="0"/>
                  <a:satOff val="0"/>
                  <a:lumOff val="0"/>
                  <a:alphaOff val="0"/>
                </a:sysClr>
              </a:solidFill>
              <a:latin typeface="Tenorite"/>
              <a:ea typeface="+mn-ea"/>
              <a:cs typeface="+mn-cs"/>
            </a:rPr>
            <a:t> Initial Budget Session</a:t>
          </a:r>
        </a:p>
        <a:p>
          <a:pPr marL="0" lvl="0" indent="0" algn="l" defTabSz="711200" rtl="0">
            <a:lnSpc>
              <a:spcPct val="90000"/>
            </a:lnSpc>
            <a:spcBef>
              <a:spcPct val="0"/>
            </a:spcBef>
            <a:spcAft>
              <a:spcPct val="35000"/>
            </a:spcAft>
            <a:buNone/>
          </a:pPr>
          <a:r>
            <a:rPr lang="en-US" sz="1200" kern="1200">
              <a:solidFill>
                <a:srgbClr val="FF0000"/>
              </a:solidFill>
              <a:latin typeface="Calibri"/>
              <a:ea typeface="+mn-ea"/>
              <a:cs typeface="Times New Roman"/>
            </a:rPr>
            <a:t>January 15-31</a:t>
          </a:r>
          <a:r>
            <a:rPr lang="en-US" sz="1200" kern="1200">
              <a:solidFill>
                <a:sysClr val="windowText" lastClr="000000">
                  <a:hueOff val="0"/>
                  <a:satOff val="0"/>
                  <a:lumOff val="0"/>
                  <a:alphaOff val="0"/>
                </a:sysClr>
              </a:solidFill>
              <a:latin typeface="Calibri"/>
              <a:ea typeface="+mn-ea"/>
              <a:cs typeface="+mn-cs"/>
            </a:rPr>
            <a:t> </a:t>
          </a:r>
          <a:endParaRPr lang="en-US" sz="1200" kern="1200">
            <a:solidFill>
              <a:sysClr val="windowText" lastClr="000000">
                <a:hueOff val="0"/>
                <a:satOff val="0"/>
                <a:lumOff val="0"/>
                <a:alphaOff val="0"/>
              </a:sysClr>
            </a:solidFill>
            <a:latin typeface="Tenorite"/>
            <a:ea typeface="+mn-ea"/>
            <a:cs typeface="+mn-cs"/>
          </a:endParaRPr>
        </a:p>
      </dsp:txBody>
      <dsp:txXfrm>
        <a:off x="2947597" y="2112563"/>
        <a:ext cx="1150626" cy="1008591"/>
      </dsp:txXfrm>
    </dsp:sp>
    <dsp:sp modelId="{0B6A4153-48F2-495A-8F36-EF367C3A1F65}">
      <dsp:nvSpPr>
        <dsp:cNvPr id="0" name=""/>
        <dsp:cNvSpPr/>
      </dsp:nvSpPr>
      <dsp:spPr>
        <a:xfrm>
          <a:off x="3881125" y="1637932"/>
          <a:ext cx="217099" cy="217099"/>
        </a:xfrm>
        <a:prstGeom prst="triangle">
          <a:avLst>
            <a:gd name="adj" fmla="val 100000"/>
          </a:avLst>
        </a:prstGeom>
        <a:solidFill>
          <a:srgbClr val="159839">
            <a:shade val="80000"/>
            <a:hueOff val="-191618"/>
            <a:satOff val="-18874"/>
            <a:lumOff val="13005"/>
            <a:alphaOff val="0"/>
          </a:srgbClr>
        </a:solidFill>
        <a:ln w="12700" cap="flat" cmpd="sng" algn="ctr">
          <a:solidFill>
            <a:srgbClr val="159839">
              <a:shade val="80000"/>
              <a:hueOff val="-191618"/>
              <a:satOff val="-18874"/>
              <a:lumOff val="13005"/>
              <a:alphaOff val="0"/>
            </a:srgb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9FBF0191-82AE-4B85-AB7D-420573696E44}">
      <dsp:nvSpPr>
        <dsp:cNvPr id="0" name=""/>
        <dsp:cNvSpPr/>
      </dsp:nvSpPr>
      <dsp:spPr>
        <a:xfrm rot="5400000">
          <a:off x="4484043" y="1318574"/>
          <a:ext cx="765936" cy="1274501"/>
        </a:xfrm>
        <a:prstGeom prst="corner">
          <a:avLst>
            <a:gd name="adj1" fmla="val 16120"/>
            <a:gd name="adj2" fmla="val 16110"/>
          </a:avLst>
        </a:prstGeom>
        <a:solidFill>
          <a:srgbClr val="159839">
            <a:shade val="80000"/>
            <a:hueOff val="-229942"/>
            <a:satOff val="-22649"/>
            <a:lumOff val="15606"/>
            <a:alphaOff val="0"/>
          </a:srgbClr>
        </a:solidFill>
        <a:ln w="12700" cap="flat" cmpd="sng" algn="ctr">
          <a:solidFill>
            <a:srgbClr val="159839">
              <a:shade val="80000"/>
              <a:hueOff val="-229942"/>
              <a:satOff val="-22649"/>
              <a:lumOff val="15606"/>
              <a:alphaOff val="0"/>
            </a:srgb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7607999D-1219-4E19-B4D8-80FBD9B53FC0}">
      <dsp:nvSpPr>
        <dsp:cNvPr id="0" name=""/>
        <dsp:cNvSpPr/>
      </dsp:nvSpPr>
      <dsp:spPr>
        <a:xfrm>
          <a:off x="4349050" y="1711539"/>
          <a:ext cx="1282937" cy="11378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rtl="0">
            <a:lnSpc>
              <a:spcPct val="90000"/>
            </a:lnSpc>
            <a:spcBef>
              <a:spcPct val="0"/>
            </a:spcBef>
            <a:spcAft>
              <a:spcPct val="35000"/>
            </a:spcAft>
            <a:buNone/>
          </a:pPr>
          <a:r>
            <a:rPr lang="en-US" sz="1600" b="1">
              <a:solidFill>
                <a:sysClr val="windowText" lastClr="000000">
                  <a:hueOff val="0"/>
                  <a:satOff val="0"/>
                  <a:lumOff val="0"/>
                  <a:alphaOff val="0"/>
                </a:sysClr>
              </a:solidFill>
              <a:latin typeface="Tenorite"/>
              <a:ea typeface="+mn-ea"/>
              <a:cs typeface="+mn-cs"/>
            </a:rPr>
            <a:t>Step 4         </a:t>
          </a:r>
          <a:r>
            <a:rPr lang="en-US" sz="1400">
              <a:solidFill>
                <a:sysClr val="windowText" lastClr="000000">
                  <a:hueOff val="0"/>
                  <a:satOff val="0"/>
                  <a:lumOff val="0"/>
                  <a:alphaOff val="0"/>
                </a:sysClr>
              </a:solidFill>
              <a:latin typeface="Tenorite"/>
              <a:ea typeface="+mn-ea"/>
              <a:cs typeface="+mn-cs"/>
            </a:rPr>
            <a:t> </a:t>
          </a:r>
          <a:r>
            <a:rPr lang="en-US" sz="1400" u="sng">
              <a:solidFill>
                <a:sysClr val="windowText" lastClr="000000">
                  <a:hueOff val="0"/>
                  <a:satOff val="0"/>
                  <a:lumOff val="0"/>
                  <a:alphaOff val="0"/>
                </a:sysClr>
              </a:solidFill>
              <a:latin typeface="Tenorite"/>
              <a:ea typeface="+mn-ea"/>
              <a:cs typeface="+mn-cs"/>
            </a:rPr>
            <a:t>Principals</a:t>
          </a:r>
          <a:r>
            <a:rPr lang="en-US" sz="1400">
              <a:solidFill>
                <a:sysClr val="windowText" lastClr="000000">
                  <a:hueOff val="0"/>
                  <a:satOff val="0"/>
                  <a:lumOff val="0"/>
                  <a:alphaOff val="0"/>
                </a:sysClr>
              </a:solidFill>
              <a:latin typeface="Arial"/>
              <a:ea typeface="+mn-ea"/>
              <a:cs typeface="+mn-cs"/>
            </a:rPr>
            <a:t>    Cluster</a:t>
          </a:r>
          <a:r>
            <a:rPr lang="en-US" sz="1400">
              <a:solidFill>
                <a:sysClr val="windowText" lastClr="000000">
                  <a:hueOff val="0"/>
                  <a:satOff val="0"/>
                  <a:lumOff val="0"/>
                  <a:alphaOff val="0"/>
                </a:sysClr>
              </a:solidFill>
              <a:latin typeface="Tenorite"/>
              <a:ea typeface="+mn-ea"/>
              <a:cs typeface="+mn-cs"/>
            </a:rPr>
            <a:t> Supt. Discussions</a:t>
          </a:r>
          <a:endParaRPr lang="en-US" sz="1200" b="0" kern="1200">
            <a:solidFill>
              <a:sysClr val="windowText" lastClr="000000">
                <a:hueOff val="0"/>
                <a:satOff val="0"/>
                <a:lumOff val="0"/>
                <a:alphaOff val="0"/>
              </a:sysClr>
            </a:solidFill>
            <a:latin typeface="Times New Roman"/>
            <a:ea typeface="+mn-ea"/>
            <a:cs typeface="Times New Roman"/>
          </a:endParaRPr>
        </a:p>
      </dsp:txBody>
      <dsp:txXfrm>
        <a:off x="4349050" y="1711539"/>
        <a:ext cx="1282937" cy="1137853"/>
      </dsp:txXfrm>
    </dsp:sp>
    <dsp:sp modelId="{14D6D005-BE49-4BAB-95C3-4B8C975E012F}">
      <dsp:nvSpPr>
        <dsp:cNvPr id="0" name=""/>
        <dsp:cNvSpPr/>
      </dsp:nvSpPr>
      <dsp:spPr>
        <a:xfrm>
          <a:off x="5289717" y="1224743"/>
          <a:ext cx="217099" cy="217099"/>
        </a:xfrm>
        <a:prstGeom prst="triangle">
          <a:avLst>
            <a:gd name="adj" fmla="val 100000"/>
          </a:avLst>
        </a:prstGeom>
        <a:solidFill>
          <a:srgbClr val="159839">
            <a:shade val="80000"/>
            <a:hueOff val="-268265"/>
            <a:satOff val="-26424"/>
            <a:lumOff val="18206"/>
            <a:alphaOff val="0"/>
          </a:srgbClr>
        </a:solidFill>
        <a:ln w="12700" cap="flat" cmpd="sng" algn="ctr">
          <a:solidFill>
            <a:srgbClr val="159839">
              <a:shade val="80000"/>
              <a:hueOff val="-268265"/>
              <a:satOff val="-26424"/>
              <a:lumOff val="18206"/>
              <a:alphaOff val="0"/>
            </a:srgb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A08E5ACA-F717-4C9F-BC94-56E16D0405F4}">
      <dsp:nvSpPr>
        <dsp:cNvPr id="0" name=""/>
        <dsp:cNvSpPr/>
      </dsp:nvSpPr>
      <dsp:spPr>
        <a:xfrm rot="5400000">
          <a:off x="5892635" y="970016"/>
          <a:ext cx="765936" cy="1274501"/>
        </a:xfrm>
        <a:prstGeom prst="corner">
          <a:avLst>
            <a:gd name="adj1" fmla="val 16120"/>
            <a:gd name="adj2" fmla="val 16110"/>
          </a:avLst>
        </a:prstGeom>
        <a:solidFill>
          <a:srgbClr val="159839">
            <a:shade val="80000"/>
            <a:hueOff val="-306589"/>
            <a:satOff val="-30198"/>
            <a:lumOff val="20807"/>
            <a:alphaOff val="0"/>
          </a:srgbClr>
        </a:solidFill>
        <a:ln w="12700" cap="flat" cmpd="sng" algn="ctr">
          <a:solidFill>
            <a:srgbClr val="159839">
              <a:shade val="80000"/>
              <a:hueOff val="-306589"/>
              <a:satOff val="-30198"/>
              <a:lumOff val="20807"/>
              <a:alphaOff val="0"/>
            </a:srgb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5FAB49E4-628D-4BBD-AF15-0FA58B034DA0}">
      <dsp:nvSpPr>
        <dsp:cNvPr id="0" name=""/>
        <dsp:cNvSpPr/>
      </dsp:nvSpPr>
      <dsp:spPr>
        <a:xfrm>
          <a:off x="5764781" y="1350817"/>
          <a:ext cx="1150626" cy="10085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a:solidFill>
                <a:sysClr val="windowText" lastClr="000000">
                  <a:hueOff val="0"/>
                  <a:satOff val="0"/>
                  <a:lumOff val="0"/>
                  <a:alphaOff val="0"/>
                </a:sysClr>
              </a:solidFill>
              <a:latin typeface="Arial"/>
              <a:ea typeface="+mn-ea"/>
              <a:cs typeface="+mn-cs"/>
            </a:rPr>
            <a:t>Step 5</a:t>
          </a:r>
          <a:r>
            <a:rPr lang="en-US" sz="1600" b="1" kern="1200">
              <a:solidFill>
                <a:sysClr val="windowText" lastClr="000000">
                  <a:hueOff val="0"/>
                  <a:satOff val="0"/>
                  <a:lumOff val="0"/>
                  <a:alphaOff val="0"/>
                </a:sysClr>
              </a:solidFill>
              <a:latin typeface="Arial"/>
              <a:ea typeface="+mn-ea"/>
              <a:cs typeface="+mn-cs"/>
            </a:rPr>
            <a:t>* </a:t>
          </a:r>
          <a:r>
            <a:rPr lang="en-US" sz="1200" b="1" kern="1200">
              <a:solidFill>
                <a:sysClr val="windowText" lastClr="000000">
                  <a:hueOff val="0"/>
                  <a:satOff val="0"/>
                  <a:lumOff val="0"/>
                  <a:alphaOff val="0"/>
                </a:sysClr>
              </a:solidFill>
              <a:latin typeface="Arial"/>
              <a:ea typeface="+mn-ea"/>
              <a:cs typeface="+mn-cs"/>
            </a:rPr>
            <a:t> </a:t>
          </a:r>
          <a:r>
            <a:rPr lang="en-US" sz="1200" b="1" kern="1200">
              <a:solidFill>
                <a:sysClr val="windowText" lastClr="000000">
                  <a:hueOff val="0"/>
                  <a:satOff val="0"/>
                  <a:lumOff val="0"/>
                  <a:alphaOff val="0"/>
                </a:sysClr>
              </a:solidFill>
              <a:latin typeface="Tenorite"/>
              <a:ea typeface="+mn-ea"/>
              <a:cs typeface="+mn-cs"/>
            </a:rPr>
            <a:t>          </a:t>
          </a:r>
          <a:r>
            <a:rPr lang="en-US" sz="1200" b="0" kern="1200">
              <a:solidFill>
                <a:sysClr val="windowText" lastClr="000000">
                  <a:hueOff val="0"/>
                  <a:satOff val="0"/>
                  <a:lumOff val="0"/>
                  <a:alphaOff val="0"/>
                </a:sysClr>
              </a:solidFill>
              <a:latin typeface="Tenorite"/>
              <a:ea typeface="+mn-ea"/>
              <a:cs typeface="+mn-cs"/>
            </a:rPr>
            <a:t> </a:t>
          </a:r>
          <a:r>
            <a:rPr lang="en-US" sz="1400" b="0" u="sng" kern="1200">
              <a:solidFill>
                <a:sysClr val="windowText" lastClr="000000">
                  <a:hueOff val="0"/>
                  <a:satOff val="0"/>
                  <a:lumOff val="0"/>
                  <a:alphaOff val="0"/>
                </a:sysClr>
              </a:solidFill>
              <a:latin typeface="Arial"/>
              <a:ea typeface="+mn-ea"/>
              <a:cs typeface="+mn-cs"/>
            </a:rPr>
            <a:t>GO Team</a:t>
          </a:r>
          <a:r>
            <a:rPr lang="en-US" sz="1400" b="0" kern="1200">
              <a:solidFill>
                <a:sysClr val="windowText" lastClr="000000">
                  <a:hueOff val="0"/>
                  <a:satOff val="0"/>
                  <a:lumOff val="0"/>
                  <a:alphaOff val="0"/>
                </a:sysClr>
              </a:solidFill>
              <a:latin typeface="Arial"/>
              <a:ea typeface="+mn-ea"/>
              <a:cs typeface="+mn-cs"/>
            </a:rPr>
            <a:t> Feedback Mtg. </a:t>
          </a:r>
          <a:r>
            <a:rPr lang="en-US" sz="1200" b="0" kern="1200">
              <a:solidFill>
                <a:sysClr val="windowText" lastClr="000000">
                  <a:hueOff val="0"/>
                  <a:satOff val="0"/>
                  <a:lumOff val="0"/>
                  <a:alphaOff val="0"/>
                </a:sysClr>
              </a:solidFill>
              <a:latin typeface="Tenorite"/>
              <a:ea typeface="+mn-ea"/>
              <a:cs typeface="+mn-cs"/>
            </a:rPr>
            <a:t>       </a:t>
          </a:r>
          <a:r>
            <a:rPr lang="en-US" sz="1200" kern="1200">
              <a:solidFill>
                <a:srgbClr val="FF0000"/>
              </a:solidFill>
              <a:latin typeface="Calibri"/>
              <a:ea typeface="+mn-ea"/>
              <a:cs typeface="Times New Roman"/>
            </a:rPr>
            <a:t>  </a:t>
          </a:r>
          <a:r>
            <a:rPr lang="en-US" sz="1200" kern="1200" dirty="0">
              <a:solidFill>
                <a:srgbClr val="FF0000"/>
              </a:solidFill>
              <a:latin typeface="Calibri"/>
              <a:ea typeface="+mn-ea"/>
              <a:cs typeface="Times New Roman"/>
            </a:rPr>
            <a:t>February 10-14</a:t>
          </a:r>
        </a:p>
      </dsp:txBody>
      <dsp:txXfrm>
        <a:off x="5764781" y="1350817"/>
        <a:ext cx="1150626" cy="1008591"/>
      </dsp:txXfrm>
    </dsp:sp>
    <dsp:sp modelId="{9F816FAC-05A2-4196-86AD-90E94FCBF244}">
      <dsp:nvSpPr>
        <dsp:cNvPr id="0" name=""/>
        <dsp:cNvSpPr/>
      </dsp:nvSpPr>
      <dsp:spPr>
        <a:xfrm>
          <a:off x="6698309" y="876186"/>
          <a:ext cx="217099" cy="217099"/>
        </a:xfrm>
        <a:prstGeom prst="triangle">
          <a:avLst>
            <a:gd name="adj" fmla="val 100000"/>
          </a:avLst>
        </a:prstGeom>
        <a:solidFill>
          <a:srgbClr val="159839">
            <a:shade val="80000"/>
            <a:hueOff val="-344913"/>
            <a:satOff val="-33973"/>
            <a:lumOff val="23408"/>
            <a:alphaOff val="0"/>
          </a:srgbClr>
        </a:solidFill>
        <a:ln w="12700" cap="flat" cmpd="sng" algn="ctr">
          <a:solidFill>
            <a:srgbClr val="159839">
              <a:shade val="80000"/>
              <a:hueOff val="-344913"/>
              <a:satOff val="-33973"/>
              <a:lumOff val="23408"/>
              <a:alphaOff val="0"/>
            </a:srgb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60FDA0B3-F01D-4F1B-9F9A-6225954E5703}">
      <dsp:nvSpPr>
        <dsp:cNvPr id="0" name=""/>
        <dsp:cNvSpPr/>
      </dsp:nvSpPr>
      <dsp:spPr>
        <a:xfrm rot="5400000">
          <a:off x="7301227" y="621459"/>
          <a:ext cx="765936" cy="1274501"/>
        </a:xfrm>
        <a:prstGeom prst="corner">
          <a:avLst>
            <a:gd name="adj1" fmla="val 16120"/>
            <a:gd name="adj2" fmla="val 16110"/>
          </a:avLst>
        </a:prstGeom>
        <a:solidFill>
          <a:srgbClr val="159839">
            <a:shade val="80000"/>
            <a:hueOff val="-383236"/>
            <a:satOff val="-37748"/>
            <a:lumOff val="26009"/>
            <a:alphaOff val="0"/>
          </a:srgbClr>
        </a:solidFill>
        <a:ln w="12700" cap="flat" cmpd="sng" algn="ctr">
          <a:solidFill>
            <a:srgbClr val="159839">
              <a:shade val="80000"/>
              <a:hueOff val="-383236"/>
              <a:satOff val="-37748"/>
              <a:lumOff val="26009"/>
              <a:alphaOff val="0"/>
            </a:srgb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206A2E6F-C869-44E6-99A4-DF2204F37ADC}">
      <dsp:nvSpPr>
        <dsp:cNvPr id="0" name=""/>
        <dsp:cNvSpPr/>
      </dsp:nvSpPr>
      <dsp:spPr>
        <a:xfrm>
          <a:off x="7199568" y="1038549"/>
          <a:ext cx="1168565" cy="10085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solidFill>
                <a:sysClr val="windowText" lastClr="000000">
                  <a:hueOff val="0"/>
                  <a:satOff val="0"/>
                  <a:lumOff val="0"/>
                  <a:alphaOff val="0"/>
                </a:sysClr>
              </a:solidFill>
              <a:latin typeface="Arial"/>
              <a:ea typeface="+mn-ea"/>
              <a:cs typeface="+mn-cs"/>
            </a:rPr>
            <a:t>Step 6  </a:t>
          </a:r>
          <a:r>
            <a:rPr lang="en-US" sz="1200" b="1" kern="1200">
              <a:solidFill>
                <a:sysClr val="windowText" lastClr="000000">
                  <a:hueOff val="0"/>
                  <a:satOff val="0"/>
                  <a:lumOff val="0"/>
                  <a:alphaOff val="0"/>
                </a:sysClr>
              </a:solidFill>
              <a:latin typeface="Tenorite"/>
              <a:ea typeface="+mn-ea"/>
              <a:cs typeface="+mn-cs"/>
            </a:rPr>
            <a:t>          </a:t>
          </a:r>
          <a:r>
            <a:rPr lang="en-US" sz="1200" b="0" kern="1200">
              <a:solidFill>
                <a:sysClr val="windowText" lastClr="000000">
                  <a:hueOff val="0"/>
                  <a:satOff val="0"/>
                  <a:lumOff val="0"/>
                  <a:alphaOff val="0"/>
                </a:sysClr>
              </a:solidFill>
              <a:latin typeface="Tenorite"/>
              <a:ea typeface="+mn-ea"/>
              <a:cs typeface="+mn-cs"/>
            </a:rPr>
            <a:t> </a:t>
          </a:r>
          <a:r>
            <a:rPr lang="en-US" sz="1400" b="0" kern="1200">
              <a:solidFill>
                <a:sysClr val="windowText" lastClr="000000">
                  <a:hueOff val="0"/>
                  <a:satOff val="0"/>
                  <a:lumOff val="0"/>
                  <a:alphaOff val="0"/>
                </a:sysClr>
              </a:solidFill>
              <a:latin typeface="Arial"/>
              <a:ea typeface="+mn-ea"/>
              <a:cs typeface="+mn-cs"/>
            </a:rPr>
            <a:t>Cluster Supt. Review </a:t>
          </a:r>
          <a:r>
            <a:rPr lang="en-US" sz="1200" b="0" kern="1200">
              <a:solidFill>
                <a:sysClr val="windowText" lastClr="000000">
                  <a:hueOff val="0"/>
                  <a:satOff val="0"/>
                  <a:lumOff val="0"/>
                  <a:alphaOff val="0"/>
                </a:sysClr>
              </a:solidFill>
              <a:latin typeface="Tenorite"/>
              <a:ea typeface="+mn-ea"/>
              <a:cs typeface="+mn-cs"/>
            </a:rPr>
            <a:t> </a:t>
          </a:r>
          <a:r>
            <a:rPr lang="en-US" sz="1200" kern="1200">
              <a:solidFill>
                <a:srgbClr val="FF0000"/>
              </a:solidFill>
              <a:latin typeface="Calibri"/>
              <a:ea typeface="+mn-ea"/>
              <a:cs typeface="Times New Roman"/>
            </a:rPr>
            <a:t>February 17-21</a:t>
          </a:r>
        </a:p>
      </dsp:txBody>
      <dsp:txXfrm>
        <a:off x="7199568" y="1038549"/>
        <a:ext cx="1168565" cy="1008591"/>
      </dsp:txXfrm>
    </dsp:sp>
    <dsp:sp modelId="{83CE1626-AB3F-41DF-AF17-CD304E816755}">
      <dsp:nvSpPr>
        <dsp:cNvPr id="0" name=""/>
        <dsp:cNvSpPr/>
      </dsp:nvSpPr>
      <dsp:spPr>
        <a:xfrm>
          <a:off x="8106901" y="527628"/>
          <a:ext cx="217099" cy="217099"/>
        </a:xfrm>
        <a:prstGeom prst="triangle">
          <a:avLst>
            <a:gd name="adj" fmla="val 100000"/>
          </a:avLst>
        </a:prstGeom>
        <a:solidFill>
          <a:srgbClr val="159839">
            <a:shade val="80000"/>
            <a:hueOff val="-421560"/>
            <a:satOff val="-41523"/>
            <a:lumOff val="28610"/>
            <a:alphaOff val="0"/>
          </a:srgbClr>
        </a:solidFill>
        <a:ln w="12700" cap="flat" cmpd="sng" algn="ctr">
          <a:solidFill>
            <a:srgbClr val="159839">
              <a:shade val="80000"/>
              <a:hueOff val="-421560"/>
              <a:satOff val="-41523"/>
              <a:lumOff val="28610"/>
              <a:alphaOff val="0"/>
            </a:srgb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D4CD74FB-0076-48E4-A550-69AC7C4860B0}">
      <dsp:nvSpPr>
        <dsp:cNvPr id="0" name=""/>
        <dsp:cNvSpPr/>
      </dsp:nvSpPr>
      <dsp:spPr>
        <a:xfrm rot="5400000">
          <a:off x="8709819" y="272901"/>
          <a:ext cx="765936" cy="1274501"/>
        </a:xfrm>
        <a:prstGeom prst="corner">
          <a:avLst>
            <a:gd name="adj1" fmla="val 16120"/>
            <a:gd name="adj2" fmla="val 16110"/>
          </a:avLst>
        </a:prstGeom>
        <a:solidFill>
          <a:srgbClr val="159839">
            <a:shade val="80000"/>
            <a:hueOff val="-459883"/>
            <a:satOff val="-45297"/>
            <a:lumOff val="31211"/>
            <a:alphaOff val="0"/>
          </a:srgbClr>
        </a:solidFill>
        <a:ln w="12700" cap="flat" cmpd="sng" algn="ctr">
          <a:solidFill>
            <a:srgbClr val="159839">
              <a:shade val="80000"/>
              <a:hueOff val="-459883"/>
              <a:satOff val="-45297"/>
              <a:lumOff val="31211"/>
              <a:alphaOff val="0"/>
            </a:srgb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4815C9C2-7172-49B5-AAA4-580ECA3DFE29}">
      <dsp:nvSpPr>
        <dsp:cNvPr id="0" name=""/>
        <dsp:cNvSpPr/>
      </dsp:nvSpPr>
      <dsp:spPr>
        <a:xfrm>
          <a:off x="8591602" y="611553"/>
          <a:ext cx="1311335" cy="10085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solidFill>
                <a:sysClr val="windowText" lastClr="000000">
                  <a:hueOff val="0"/>
                  <a:satOff val="0"/>
                  <a:lumOff val="0"/>
                  <a:alphaOff val="0"/>
                </a:sysClr>
              </a:solidFill>
              <a:latin typeface="Tenorite"/>
              <a:ea typeface="+mn-ea"/>
              <a:cs typeface="+mn-cs"/>
            </a:rPr>
            <a:t>Step 7               </a:t>
          </a:r>
          <a:r>
            <a:rPr lang="en-US" sz="1400" b="0" u="sng" kern="1200">
              <a:solidFill>
                <a:sysClr val="windowText" lastClr="000000">
                  <a:hueOff val="0"/>
                  <a:satOff val="0"/>
                  <a:lumOff val="0"/>
                  <a:alphaOff val="0"/>
                </a:sysClr>
              </a:solidFill>
              <a:latin typeface="Tenorite"/>
              <a:ea typeface="+mn-ea"/>
              <a:cs typeface="+mn-cs"/>
            </a:rPr>
            <a:t>Principals</a:t>
          </a:r>
          <a:r>
            <a:rPr lang="en-US" sz="1600" b="1" kern="1200">
              <a:solidFill>
                <a:sysClr val="windowText" lastClr="000000">
                  <a:hueOff val="0"/>
                  <a:satOff val="0"/>
                  <a:lumOff val="0"/>
                  <a:alphaOff val="0"/>
                </a:sysClr>
              </a:solidFill>
              <a:latin typeface="Tenorite"/>
              <a:ea typeface="+mn-ea"/>
              <a:cs typeface="+mn-cs"/>
            </a:rPr>
            <a:t> </a:t>
          </a:r>
          <a:r>
            <a:rPr lang="en-US" sz="1400" b="0" kern="1200">
              <a:solidFill>
                <a:sysClr val="windowText" lastClr="000000">
                  <a:hueOff val="0"/>
                  <a:satOff val="0"/>
                  <a:lumOff val="0"/>
                  <a:alphaOff val="0"/>
                </a:sysClr>
              </a:solidFill>
              <a:latin typeface="Tenorite"/>
              <a:ea typeface="+mn-ea"/>
              <a:cs typeface="+mn-cs"/>
            </a:rPr>
            <a:t>HR Staffing Conferences Begin</a:t>
          </a:r>
          <a:endParaRPr lang="en-US" sz="1200" kern="1200">
            <a:solidFill>
              <a:sysClr val="windowText" lastClr="000000">
                <a:hueOff val="0"/>
                <a:satOff val="0"/>
                <a:lumOff val="0"/>
                <a:alphaOff val="0"/>
              </a:sysClr>
            </a:solidFill>
            <a:latin typeface="Calibri"/>
            <a:ea typeface="+mn-ea"/>
            <a:cs typeface="Times New Roman"/>
          </a:endParaRPr>
        </a:p>
        <a:p>
          <a:pPr marL="0" lvl="0" indent="0" algn="l" defTabSz="711200" rtl="0">
            <a:lnSpc>
              <a:spcPct val="90000"/>
            </a:lnSpc>
            <a:spcBef>
              <a:spcPct val="0"/>
            </a:spcBef>
            <a:spcAft>
              <a:spcPct val="35000"/>
            </a:spcAft>
            <a:buNone/>
          </a:pPr>
          <a:r>
            <a:rPr lang="en-US" sz="1200" kern="1200">
              <a:solidFill>
                <a:srgbClr val="FF0000"/>
              </a:solidFill>
              <a:latin typeface="Calibri"/>
              <a:ea typeface="+mn-ea"/>
              <a:cs typeface="Times New Roman"/>
            </a:rPr>
            <a:t>Feb. 24-27  </a:t>
          </a:r>
          <a:r>
            <a:rPr lang="en-US" sz="1200" kern="1200">
              <a:solidFill>
                <a:sysClr val="windowText" lastClr="000000">
                  <a:hueOff val="0"/>
                  <a:satOff val="0"/>
                  <a:lumOff val="0"/>
                  <a:alphaOff val="0"/>
                </a:sysClr>
              </a:solidFill>
              <a:latin typeface="Calibri"/>
              <a:ea typeface="+mn-ea"/>
              <a:cs typeface="Times New Roman"/>
            </a:rPr>
            <a:t> </a:t>
          </a:r>
        </a:p>
      </dsp:txBody>
      <dsp:txXfrm>
        <a:off x="8591602" y="611553"/>
        <a:ext cx="1311335" cy="1008591"/>
      </dsp:txXfrm>
    </dsp:sp>
    <dsp:sp modelId="{8A8BDF46-5CD7-4385-AD19-1595B30DFB05}">
      <dsp:nvSpPr>
        <dsp:cNvPr id="0" name=""/>
        <dsp:cNvSpPr/>
      </dsp:nvSpPr>
      <dsp:spPr>
        <a:xfrm>
          <a:off x="9515493" y="179071"/>
          <a:ext cx="217099" cy="217099"/>
        </a:xfrm>
        <a:prstGeom prst="triangle">
          <a:avLst>
            <a:gd name="adj" fmla="val 100000"/>
          </a:avLst>
        </a:prstGeom>
        <a:solidFill>
          <a:srgbClr val="159839">
            <a:shade val="80000"/>
            <a:hueOff val="-498207"/>
            <a:satOff val="-49072"/>
            <a:lumOff val="33812"/>
            <a:alphaOff val="0"/>
          </a:srgbClr>
        </a:solidFill>
        <a:ln w="12700" cap="flat" cmpd="sng" algn="ctr">
          <a:solidFill>
            <a:srgbClr val="159839">
              <a:shade val="80000"/>
              <a:hueOff val="-498207"/>
              <a:satOff val="-49072"/>
              <a:lumOff val="33812"/>
              <a:alphaOff val="0"/>
            </a:srgb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8A1A3D19-1A7E-45DE-8891-BC02139E754B}">
      <dsp:nvSpPr>
        <dsp:cNvPr id="0" name=""/>
        <dsp:cNvSpPr/>
      </dsp:nvSpPr>
      <dsp:spPr>
        <a:xfrm rot="5400000">
          <a:off x="10118412" y="-75655"/>
          <a:ext cx="765936" cy="1274501"/>
        </a:xfrm>
        <a:prstGeom prst="corner">
          <a:avLst>
            <a:gd name="adj1" fmla="val 16120"/>
            <a:gd name="adj2" fmla="val 16110"/>
          </a:avLst>
        </a:prstGeom>
        <a:solidFill>
          <a:srgbClr val="159839">
            <a:shade val="80000"/>
            <a:hueOff val="-536531"/>
            <a:satOff val="-52847"/>
            <a:lumOff val="36413"/>
            <a:alphaOff val="0"/>
          </a:srgbClr>
        </a:solidFill>
        <a:ln w="12700" cap="flat" cmpd="sng" algn="ctr">
          <a:solidFill>
            <a:srgbClr val="159839">
              <a:shade val="80000"/>
              <a:hueOff val="-536531"/>
              <a:satOff val="-52847"/>
              <a:lumOff val="36413"/>
              <a:alphaOff val="0"/>
            </a:srgb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EBFC99F0-AC0E-4E80-8864-5ADBF875329D}">
      <dsp:nvSpPr>
        <dsp:cNvPr id="0" name=""/>
        <dsp:cNvSpPr/>
      </dsp:nvSpPr>
      <dsp:spPr>
        <a:xfrm>
          <a:off x="9990880" y="247554"/>
          <a:ext cx="1150626" cy="10085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dirty="0">
              <a:solidFill>
                <a:sysClr val="windowText" lastClr="000000">
                  <a:hueOff val="0"/>
                  <a:satOff val="0"/>
                  <a:lumOff val="0"/>
                  <a:alphaOff val="0"/>
                </a:sysClr>
              </a:solidFill>
              <a:latin typeface="Tenorite"/>
              <a:ea typeface="+mn-ea"/>
              <a:cs typeface="+mn-cs"/>
            </a:rPr>
            <a:t>Step 8</a:t>
          </a:r>
          <a:r>
            <a:rPr lang="en-US" sz="1600" b="1" kern="1200" dirty="0">
              <a:solidFill>
                <a:sysClr val="windowText" lastClr="000000">
                  <a:hueOff val="0"/>
                  <a:satOff val="0"/>
                  <a:lumOff val="0"/>
                  <a:alphaOff val="0"/>
                </a:sysClr>
              </a:solidFill>
              <a:latin typeface="Arial"/>
              <a:ea typeface="+mn-ea"/>
              <a:cs typeface="+mn-cs"/>
            </a:rPr>
            <a:t>*</a:t>
          </a:r>
          <a:r>
            <a:rPr lang="en-US" sz="1600" b="1" kern="1200" dirty="0">
              <a:solidFill>
                <a:sysClr val="windowText" lastClr="000000">
                  <a:hueOff val="0"/>
                  <a:satOff val="0"/>
                  <a:lumOff val="0"/>
                  <a:alphaOff val="0"/>
                </a:sysClr>
              </a:solidFill>
              <a:latin typeface="Tenorite"/>
              <a:ea typeface="+mn-ea"/>
              <a:cs typeface="+mn-cs"/>
            </a:rPr>
            <a:t>      </a:t>
          </a:r>
          <a:r>
            <a:rPr lang="en-US" sz="1400" u="sng" kern="1200" dirty="0">
              <a:solidFill>
                <a:sysClr val="windowText" lastClr="000000">
                  <a:hueOff val="0"/>
                  <a:satOff val="0"/>
                  <a:lumOff val="0"/>
                  <a:alphaOff val="0"/>
                </a:sysClr>
              </a:solidFill>
              <a:latin typeface="Tenorite"/>
              <a:ea typeface="+mn-ea"/>
              <a:cs typeface="+mn-cs"/>
            </a:rPr>
            <a:t>GO Team</a:t>
          </a:r>
          <a:r>
            <a:rPr lang="en-US" sz="1400" kern="1200" dirty="0">
              <a:solidFill>
                <a:sysClr val="windowText" lastClr="000000">
                  <a:hueOff val="0"/>
                  <a:satOff val="0"/>
                  <a:lumOff val="0"/>
                  <a:alphaOff val="0"/>
                </a:sysClr>
              </a:solidFill>
              <a:latin typeface="Tenorite"/>
              <a:ea typeface="+mn-ea"/>
              <a:cs typeface="+mn-cs"/>
            </a:rPr>
            <a:t> Budget Finalization Meeting</a:t>
          </a:r>
        </a:p>
        <a:p>
          <a:pPr marL="0" lvl="0" indent="0" algn="l" defTabSz="711200">
            <a:lnSpc>
              <a:spcPct val="90000"/>
            </a:lnSpc>
            <a:spcBef>
              <a:spcPct val="0"/>
            </a:spcBef>
            <a:spcAft>
              <a:spcPct val="35000"/>
            </a:spcAft>
            <a:buNone/>
          </a:pPr>
          <a:r>
            <a:rPr lang="en-US" sz="1200" kern="1200" dirty="0">
              <a:solidFill>
                <a:srgbClr val="FF0000"/>
              </a:solidFill>
              <a:latin typeface="Calibri"/>
              <a:ea typeface="+mn-ea"/>
              <a:cs typeface="Times New Roman"/>
            </a:rPr>
            <a:t>Budgets Approved by  March 14</a:t>
          </a:r>
        </a:p>
      </dsp:txBody>
      <dsp:txXfrm>
        <a:off x="9990880" y="247554"/>
        <a:ext cx="1150626" cy="100859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A135DB-2376-4E3B-A20A-41984A2C6E6D}">
      <dsp:nvSpPr>
        <dsp:cNvPr id="0" name=""/>
        <dsp:cNvSpPr/>
      </dsp:nvSpPr>
      <dsp:spPr>
        <a:xfrm>
          <a:off x="0" y="601405"/>
          <a:ext cx="2966896" cy="1883979"/>
        </a:xfrm>
        <a:prstGeom prst="roundRect">
          <a:avLst>
            <a:gd name="adj" fmla="val 10000"/>
          </a:avLst>
        </a:prstGeom>
        <a:solidFill>
          <a:srgbClr val="F3CF45">
            <a:hueOff val="0"/>
            <a:satOff val="0"/>
            <a:lumOff val="0"/>
            <a:alphaOff val="0"/>
          </a:srgbClr>
        </a:solidFill>
        <a:ln w="19050" cap="flat" cmpd="sng" algn="ctr">
          <a:solidFill>
            <a:srgbClr val="F2F2F2">
              <a:hueOff val="0"/>
              <a:satOff val="0"/>
              <a:lumOff val="0"/>
              <a:alphaOff val="0"/>
            </a:srgb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FA82B6CE-D09A-4090-AE86-805DDA5FD9D1}">
      <dsp:nvSpPr>
        <dsp:cNvPr id="0" name=""/>
        <dsp:cNvSpPr/>
      </dsp:nvSpPr>
      <dsp:spPr>
        <a:xfrm>
          <a:off x="329655" y="914578"/>
          <a:ext cx="2966896" cy="1883979"/>
        </a:xfrm>
        <a:prstGeom prst="roundRect">
          <a:avLst>
            <a:gd name="adj" fmla="val 10000"/>
          </a:avLst>
        </a:prstGeom>
        <a:solidFill>
          <a:srgbClr val="F2F2F2">
            <a:alpha val="90000"/>
            <a:hueOff val="0"/>
            <a:satOff val="0"/>
            <a:lumOff val="0"/>
            <a:alphaOff val="0"/>
          </a:srgbClr>
        </a:solidFill>
        <a:ln w="12700" cap="flat" cmpd="sng" algn="ctr">
          <a:solidFill>
            <a:srgbClr val="D47B22"/>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rtl="0">
            <a:lnSpc>
              <a:spcPct val="90000"/>
            </a:lnSpc>
            <a:spcBef>
              <a:spcPct val="0"/>
            </a:spcBef>
            <a:spcAft>
              <a:spcPct val="35000"/>
            </a:spcAft>
            <a:buNone/>
          </a:pPr>
          <a:r>
            <a:rPr lang="en-US" sz="2300" kern="1200">
              <a:solidFill>
                <a:sysClr val="windowText" lastClr="000000">
                  <a:hueOff val="0"/>
                  <a:satOff val="0"/>
                  <a:lumOff val="0"/>
                  <a:alphaOff val="0"/>
                </a:sysClr>
              </a:solidFill>
              <a:latin typeface="Tenorite"/>
              <a:ea typeface="+mn-ea"/>
              <a:cs typeface="+mn-cs"/>
            </a:rPr>
            <a:t>The GO Team needs to </a:t>
          </a:r>
          <a:r>
            <a:rPr lang="en-US" sz="2300" b="1" kern="1200">
              <a:solidFill>
                <a:srgbClr val="A92A91"/>
              </a:solidFill>
              <a:latin typeface="Tenorite"/>
              <a:ea typeface="+mn-ea"/>
              <a:cs typeface="+mn-cs"/>
            </a:rPr>
            <a:t>TAKE ACTION</a:t>
          </a:r>
          <a:r>
            <a:rPr lang="en-US" sz="2300" b="1" kern="1200">
              <a:solidFill>
                <a:sysClr val="windowText" lastClr="000000">
                  <a:hueOff val="0"/>
                  <a:satOff val="0"/>
                  <a:lumOff val="0"/>
                  <a:alphaOff val="0"/>
                </a:sysClr>
              </a:solidFill>
              <a:latin typeface="Tenorite"/>
              <a:ea typeface="+mn-ea"/>
              <a:cs typeface="+mn-cs"/>
            </a:rPr>
            <a:t> </a:t>
          </a:r>
          <a:r>
            <a:rPr lang="en-US" sz="2300" kern="1200">
              <a:solidFill>
                <a:sysClr val="windowText" lastClr="000000">
                  <a:hueOff val="0"/>
                  <a:satOff val="0"/>
                  <a:lumOff val="0"/>
                  <a:alphaOff val="0"/>
                </a:sysClr>
              </a:solidFill>
              <a:latin typeface="Tenorite"/>
              <a:ea typeface="+mn-ea"/>
              <a:cs typeface="+mn-cs"/>
            </a:rPr>
            <a:t>(vote) on its FY26 budget.</a:t>
          </a:r>
        </a:p>
      </dsp:txBody>
      <dsp:txXfrm>
        <a:off x="384835" y="969758"/>
        <a:ext cx="2856536" cy="1773619"/>
      </dsp:txXfrm>
    </dsp:sp>
    <dsp:sp modelId="{60F45E52-7DB8-499D-BC6D-774E123989C7}">
      <dsp:nvSpPr>
        <dsp:cNvPr id="0" name=""/>
        <dsp:cNvSpPr/>
      </dsp:nvSpPr>
      <dsp:spPr>
        <a:xfrm>
          <a:off x="3626207" y="601405"/>
          <a:ext cx="2966896" cy="1883979"/>
        </a:xfrm>
        <a:prstGeom prst="roundRect">
          <a:avLst>
            <a:gd name="adj" fmla="val 10000"/>
          </a:avLst>
        </a:prstGeom>
        <a:solidFill>
          <a:srgbClr val="0083A9"/>
        </a:solidFill>
        <a:ln w="19050" cap="flat" cmpd="sng" algn="ctr">
          <a:solidFill>
            <a:srgbClr val="F2F2F2">
              <a:hueOff val="0"/>
              <a:satOff val="0"/>
              <a:lumOff val="0"/>
              <a:alphaOff val="0"/>
            </a:srgb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56E9DAE2-B9E4-4613-8034-2724F6BCF6F4}">
      <dsp:nvSpPr>
        <dsp:cNvPr id="0" name=""/>
        <dsp:cNvSpPr/>
      </dsp:nvSpPr>
      <dsp:spPr>
        <a:xfrm>
          <a:off x="3955862" y="914578"/>
          <a:ext cx="2966896" cy="1883979"/>
        </a:xfrm>
        <a:prstGeom prst="roundRect">
          <a:avLst>
            <a:gd name="adj" fmla="val 10000"/>
          </a:avLst>
        </a:prstGeom>
        <a:solidFill>
          <a:srgbClr val="F2F2F2">
            <a:alpha val="90000"/>
            <a:hueOff val="0"/>
            <a:satOff val="0"/>
            <a:lumOff val="0"/>
            <a:alphaOff val="0"/>
          </a:srgbClr>
        </a:solidFill>
        <a:ln w="12700" cap="flat" cmpd="sng" algn="ctr">
          <a:solidFill>
            <a:srgbClr val="F3CF4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solidFill>
                <a:sysClr val="windowText" lastClr="000000">
                  <a:hueOff val="0"/>
                  <a:satOff val="0"/>
                  <a:lumOff val="0"/>
                  <a:alphaOff val="0"/>
                </a:sysClr>
              </a:solidFill>
              <a:latin typeface="Tenorite"/>
              <a:ea typeface="+mn-ea"/>
              <a:cs typeface="+mn-cs"/>
            </a:rPr>
            <a:t>After the motion and a second, the GO Team may have additional discussion.</a:t>
          </a:r>
        </a:p>
      </dsp:txBody>
      <dsp:txXfrm>
        <a:off x="4011042" y="969758"/>
        <a:ext cx="2856536" cy="1773619"/>
      </dsp:txXfrm>
    </dsp:sp>
    <dsp:sp modelId="{C634EFCA-5B75-462F-8D79-2CB1151656F3}">
      <dsp:nvSpPr>
        <dsp:cNvPr id="0" name=""/>
        <dsp:cNvSpPr/>
      </dsp:nvSpPr>
      <dsp:spPr>
        <a:xfrm>
          <a:off x="7252414" y="601405"/>
          <a:ext cx="2966896" cy="1883979"/>
        </a:xfrm>
        <a:prstGeom prst="roundRect">
          <a:avLst>
            <a:gd name="adj" fmla="val 10000"/>
          </a:avLst>
        </a:prstGeom>
        <a:solidFill>
          <a:srgbClr val="D47B22"/>
        </a:solidFill>
        <a:ln w="19050" cap="flat" cmpd="sng" algn="ctr">
          <a:solidFill>
            <a:srgbClr val="F2F2F2">
              <a:hueOff val="0"/>
              <a:satOff val="0"/>
              <a:lumOff val="0"/>
              <a:alphaOff val="0"/>
            </a:srgb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5A79D47D-CEE6-40ED-BD6A-44FF56310EDF}">
      <dsp:nvSpPr>
        <dsp:cNvPr id="0" name=""/>
        <dsp:cNvSpPr/>
      </dsp:nvSpPr>
      <dsp:spPr>
        <a:xfrm>
          <a:off x="7582070" y="914578"/>
          <a:ext cx="2966896" cy="1883979"/>
        </a:xfrm>
        <a:prstGeom prst="roundRect">
          <a:avLst>
            <a:gd name="adj" fmla="val 10000"/>
          </a:avLst>
        </a:prstGeom>
        <a:solidFill>
          <a:srgbClr val="F2F2F2">
            <a:alpha val="90000"/>
            <a:hueOff val="0"/>
            <a:satOff val="0"/>
            <a:lumOff val="0"/>
            <a:alphaOff val="0"/>
          </a:srgbClr>
        </a:solidFill>
        <a:ln w="12700" cap="flat" cmpd="sng" algn="ctr">
          <a:solidFill>
            <a:srgbClr val="0083A9"/>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solidFill>
                <a:sysClr val="windowText" lastClr="000000">
                  <a:hueOff val="0"/>
                  <a:satOff val="0"/>
                  <a:lumOff val="0"/>
                  <a:alphaOff val="0"/>
                </a:sysClr>
              </a:solidFill>
              <a:latin typeface="Tenorite"/>
              <a:ea typeface="+mn-ea"/>
              <a:cs typeface="+mn-cs"/>
            </a:rPr>
            <a:t>Once discussion is concluded, the GO Team will vote.</a:t>
          </a:r>
        </a:p>
      </dsp:txBody>
      <dsp:txXfrm>
        <a:off x="7637250" y="969758"/>
        <a:ext cx="2856536" cy="177361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362BB8-72CB-486D-B793-0C482E7D2890}">
      <dsp:nvSpPr>
        <dsp:cNvPr id="0" name=""/>
        <dsp:cNvSpPr/>
      </dsp:nvSpPr>
      <dsp:spPr>
        <a:xfrm>
          <a:off x="21109" y="1333172"/>
          <a:ext cx="1081125" cy="1081125"/>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62EF4FD-7847-4904-9B36-21C671059A2D}">
      <dsp:nvSpPr>
        <dsp:cNvPr id="0" name=""/>
        <dsp:cNvSpPr/>
      </dsp:nvSpPr>
      <dsp:spPr>
        <a:xfrm>
          <a:off x="248146" y="1560208"/>
          <a:ext cx="627052" cy="62705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BCA396E-E04C-4519-B10B-DF3C9313FCC7}">
      <dsp:nvSpPr>
        <dsp:cNvPr id="0" name=""/>
        <dsp:cNvSpPr/>
      </dsp:nvSpPr>
      <dsp:spPr>
        <a:xfrm>
          <a:off x="1333905" y="1333172"/>
          <a:ext cx="2548367" cy="1081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kern="1200"/>
            <a:t>This is a meeting of the GO Team. Only members of the team may participate in the discussion. Any members of the public present are here to quietly observe.</a:t>
          </a:r>
        </a:p>
      </dsp:txBody>
      <dsp:txXfrm>
        <a:off x="1333905" y="1333172"/>
        <a:ext cx="2548367" cy="1081125"/>
      </dsp:txXfrm>
    </dsp:sp>
    <dsp:sp modelId="{63A3B17D-07DC-456E-A05A-49DCCB953724}">
      <dsp:nvSpPr>
        <dsp:cNvPr id="0" name=""/>
        <dsp:cNvSpPr/>
      </dsp:nvSpPr>
      <dsp:spPr>
        <a:xfrm>
          <a:off x="4326306" y="1333172"/>
          <a:ext cx="1081125" cy="1081125"/>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367B602-F2F0-4A95-9FAE-6B2DD3492908}">
      <dsp:nvSpPr>
        <dsp:cNvPr id="0" name=""/>
        <dsp:cNvSpPr/>
      </dsp:nvSpPr>
      <dsp:spPr>
        <a:xfrm>
          <a:off x="4553342" y="1560208"/>
          <a:ext cx="627052" cy="62705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C176035-F09B-4751-AAAE-823C8D24E8CB}">
      <dsp:nvSpPr>
        <dsp:cNvPr id="0" name=""/>
        <dsp:cNvSpPr/>
      </dsp:nvSpPr>
      <dsp:spPr>
        <a:xfrm>
          <a:off x="5639101" y="1333172"/>
          <a:ext cx="2548367" cy="1081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kern="1200"/>
            <a:t>We will follow the agenda as noticed to the public and stay on task.</a:t>
          </a:r>
        </a:p>
      </dsp:txBody>
      <dsp:txXfrm>
        <a:off x="5639101" y="1333172"/>
        <a:ext cx="2548367" cy="1081125"/>
      </dsp:txXfrm>
    </dsp:sp>
    <dsp:sp modelId="{32B9B227-73A0-472B-98B4-51AA6536D03A}">
      <dsp:nvSpPr>
        <dsp:cNvPr id="0" name=""/>
        <dsp:cNvSpPr/>
      </dsp:nvSpPr>
      <dsp:spPr>
        <a:xfrm>
          <a:off x="21109" y="3403287"/>
          <a:ext cx="1081125" cy="1081125"/>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DF6E84F-AE0C-4314-BA55-899A894716E3}">
      <dsp:nvSpPr>
        <dsp:cNvPr id="0" name=""/>
        <dsp:cNvSpPr/>
      </dsp:nvSpPr>
      <dsp:spPr>
        <a:xfrm>
          <a:off x="248146" y="3630323"/>
          <a:ext cx="627052" cy="62705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BE9BED8-71C1-475B-BE41-AB098AC6B60A}">
      <dsp:nvSpPr>
        <dsp:cNvPr id="0" name=""/>
        <dsp:cNvSpPr/>
      </dsp:nvSpPr>
      <dsp:spPr>
        <a:xfrm>
          <a:off x="1333905" y="3403287"/>
          <a:ext cx="2548367" cy="1081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kern="1200"/>
            <a:t>We invite and welcome contributions of every member and listen to each other.</a:t>
          </a:r>
        </a:p>
      </dsp:txBody>
      <dsp:txXfrm>
        <a:off x="1333905" y="3403287"/>
        <a:ext cx="2548367" cy="1081125"/>
      </dsp:txXfrm>
    </dsp:sp>
    <dsp:sp modelId="{8F7ACF33-3DCE-4048-B76C-1F6B05F28B28}">
      <dsp:nvSpPr>
        <dsp:cNvPr id="0" name=""/>
        <dsp:cNvSpPr/>
      </dsp:nvSpPr>
      <dsp:spPr>
        <a:xfrm>
          <a:off x="4326306" y="3403287"/>
          <a:ext cx="1081125" cy="1081125"/>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51A56BD-FD15-45C4-BC35-495751397719}">
      <dsp:nvSpPr>
        <dsp:cNvPr id="0" name=""/>
        <dsp:cNvSpPr/>
      </dsp:nvSpPr>
      <dsp:spPr>
        <a:xfrm>
          <a:off x="4553342" y="3630323"/>
          <a:ext cx="627052" cy="62705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CD278E0-F036-48DE-9F7D-8FD4FAE2C424}">
      <dsp:nvSpPr>
        <dsp:cNvPr id="0" name=""/>
        <dsp:cNvSpPr/>
      </dsp:nvSpPr>
      <dsp:spPr>
        <a:xfrm>
          <a:off x="5639101" y="3403287"/>
          <a:ext cx="2548367" cy="1081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kern="1200"/>
            <a:t>We will respect all ideas and assume good intentions.</a:t>
          </a:r>
        </a:p>
      </dsp:txBody>
      <dsp:txXfrm>
        <a:off x="5639101" y="3403287"/>
        <a:ext cx="2548367" cy="108112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0A8DB8-0569-4BF8-8AB9-63BF087919CF}">
      <dsp:nvSpPr>
        <dsp:cNvPr id="0" name=""/>
        <dsp:cNvSpPr/>
      </dsp:nvSpPr>
      <dsp:spPr>
        <a:xfrm>
          <a:off x="-4829844" y="-740211"/>
          <a:ext cx="5752583" cy="5752583"/>
        </a:xfrm>
        <a:prstGeom prst="blockArc">
          <a:avLst>
            <a:gd name="adj1" fmla="val 18900000"/>
            <a:gd name="adj2" fmla="val 2700000"/>
            <a:gd name="adj3" fmla="val 375"/>
          </a:avLst>
        </a:prstGeom>
        <a:noFill/>
        <a:ln w="12700" cap="flat" cmpd="sng" algn="ctr">
          <a:solidFill>
            <a:schemeClr val="accent4">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E536B88F-8FC2-4CA7-958C-821C131E4CDF}">
      <dsp:nvSpPr>
        <dsp:cNvPr id="0" name=""/>
        <dsp:cNvSpPr/>
      </dsp:nvSpPr>
      <dsp:spPr>
        <a:xfrm>
          <a:off x="483235" y="328443"/>
          <a:ext cx="6524750" cy="657229"/>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21676" tIns="76200" rIns="76200" bIns="76200" numCol="1" spcCol="1270" anchor="ctr" anchorCtr="0">
          <a:noAutofit/>
        </a:bodyPr>
        <a:lstStyle/>
        <a:p>
          <a:pPr marL="0" lvl="0" indent="0" algn="l" defTabSz="1333500">
            <a:lnSpc>
              <a:spcPct val="90000"/>
            </a:lnSpc>
            <a:spcBef>
              <a:spcPct val="0"/>
            </a:spcBef>
            <a:spcAft>
              <a:spcPct val="35000"/>
            </a:spcAft>
            <a:buNone/>
          </a:pPr>
          <a:r>
            <a:rPr lang="en-US" sz="3000" kern="1200">
              <a:latin typeface="Calibri" panose="020F0502020204030204" pitchFamily="34" charset="0"/>
              <a:cs typeface="Calibri" panose="020F0502020204030204" pitchFamily="34" charset="0"/>
            </a:rPr>
            <a:t>Step 1: Data Review</a:t>
          </a:r>
        </a:p>
      </dsp:txBody>
      <dsp:txXfrm>
        <a:off x="483235" y="328443"/>
        <a:ext cx="6524750" cy="657229"/>
      </dsp:txXfrm>
    </dsp:sp>
    <dsp:sp modelId="{C2E29C9B-1B04-4D0F-884B-53184464A0CF}">
      <dsp:nvSpPr>
        <dsp:cNvPr id="0" name=""/>
        <dsp:cNvSpPr/>
      </dsp:nvSpPr>
      <dsp:spPr>
        <a:xfrm>
          <a:off x="105649" y="258908"/>
          <a:ext cx="821536" cy="821536"/>
        </a:xfrm>
        <a:prstGeom prst="ellipse">
          <a:avLst/>
        </a:prstGeom>
        <a:blipFill rotWithShape="0">
          <a:blip xmlns:r="http://schemas.openxmlformats.org/officeDocument/2006/relationships" r:embed="rId1"/>
          <a:stretch>
            <a:fillRect/>
          </a:stretch>
        </a:blipFill>
        <a:ln w="6350" cap="flat" cmpd="sng" algn="ctr">
          <a:solidFill>
            <a:schemeClr val="accent3">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975311A0-1439-46E2-8E1D-CB01AD834F95}">
      <dsp:nvSpPr>
        <dsp:cNvPr id="0" name=""/>
        <dsp:cNvSpPr/>
      </dsp:nvSpPr>
      <dsp:spPr>
        <a:xfrm>
          <a:off x="860040" y="1314458"/>
          <a:ext cx="6147945" cy="657229"/>
        </a:xfrm>
        <a:prstGeom prst="rect">
          <a:avLst/>
        </a:prstGeom>
        <a:gradFill rotWithShape="0">
          <a:gsLst>
            <a:gs pos="0">
              <a:schemeClr val="accent3">
                <a:hueOff val="371303"/>
                <a:satOff val="4955"/>
                <a:lumOff val="3921"/>
                <a:alphaOff val="0"/>
                <a:satMod val="103000"/>
                <a:lumMod val="102000"/>
                <a:tint val="94000"/>
              </a:schemeClr>
            </a:gs>
            <a:gs pos="50000">
              <a:schemeClr val="accent3">
                <a:hueOff val="371303"/>
                <a:satOff val="4955"/>
                <a:lumOff val="3921"/>
                <a:alphaOff val="0"/>
                <a:satMod val="110000"/>
                <a:lumMod val="100000"/>
                <a:shade val="100000"/>
              </a:schemeClr>
            </a:gs>
            <a:gs pos="100000">
              <a:schemeClr val="accent3">
                <a:hueOff val="371303"/>
                <a:satOff val="4955"/>
                <a:lumOff val="3921"/>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21676" tIns="76200" rIns="76200" bIns="76200" numCol="1" spcCol="1270" anchor="ctr" anchorCtr="0">
          <a:noAutofit/>
        </a:bodyPr>
        <a:lstStyle/>
        <a:p>
          <a:pPr marL="0" lvl="0" indent="0" algn="l" defTabSz="1333500">
            <a:lnSpc>
              <a:spcPct val="90000"/>
            </a:lnSpc>
            <a:spcBef>
              <a:spcPct val="0"/>
            </a:spcBef>
            <a:spcAft>
              <a:spcPct val="35000"/>
            </a:spcAft>
            <a:buNone/>
          </a:pPr>
          <a:r>
            <a:rPr lang="en-US" sz="3000" kern="1200">
              <a:latin typeface="Calibri" panose="020F0502020204030204" pitchFamily="34" charset="0"/>
              <a:cs typeface="Calibri" panose="020F0502020204030204" pitchFamily="34" charset="0"/>
            </a:rPr>
            <a:t>Step 2: Strategic Plan Review</a:t>
          </a:r>
        </a:p>
      </dsp:txBody>
      <dsp:txXfrm>
        <a:off x="860040" y="1314458"/>
        <a:ext cx="6147945" cy="657229"/>
      </dsp:txXfrm>
    </dsp:sp>
    <dsp:sp modelId="{C62BC85C-B34C-4F35-85DD-EF9C4FBEF2CF}">
      <dsp:nvSpPr>
        <dsp:cNvPr id="0" name=""/>
        <dsp:cNvSpPr/>
      </dsp:nvSpPr>
      <dsp:spPr>
        <a:xfrm>
          <a:off x="449271" y="1232304"/>
          <a:ext cx="821536" cy="821536"/>
        </a:xfrm>
        <a:prstGeom prst="ellipse">
          <a:avLst/>
        </a:prstGeom>
        <a:blipFill rotWithShape="0">
          <a:blip xmlns:r="http://schemas.openxmlformats.org/officeDocument/2006/relationships" r:embed="rId1"/>
          <a:stretch>
            <a:fillRect/>
          </a:stretch>
        </a:blipFill>
        <a:ln w="6350" cap="flat" cmpd="sng" algn="ctr">
          <a:solidFill>
            <a:schemeClr val="accent3">
              <a:hueOff val="371303"/>
              <a:satOff val="4955"/>
              <a:lumOff val="3921"/>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5A4A04A5-4D00-4442-97C2-694047FE6AAC}">
      <dsp:nvSpPr>
        <dsp:cNvPr id="0" name=""/>
        <dsp:cNvSpPr/>
      </dsp:nvSpPr>
      <dsp:spPr>
        <a:xfrm>
          <a:off x="860040" y="2111772"/>
          <a:ext cx="6147945" cy="1034629"/>
        </a:xfrm>
        <a:prstGeom prst="rect">
          <a:avLst/>
        </a:prstGeom>
        <a:gradFill rotWithShape="0">
          <a:gsLst>
            <a:gs pos="0">
              <a:schemeClr val="accent3">
                <a:hueOff val="742607"/>
                <a:satOff val="9911"/>
                <a:lumOff val="7842"/>
                <a:alphaOff val="0"/>
                <a:satMod val="103000"/>
                <a:lumMod val="102000"/>
                <a:tint val="94000"/>
              </a:schemeClr>
            </a:gs>
            <a:gs pos="50000">
              <a:schemeClr val="accent3">
                <a:hueOff val="742607"/>
                <a:satOff val="9911"/>
                <a:lumOff val="7842"/>
                <a:alphaOff val="0"/>
                <a:satMod val="110000"/>
                <a:lumMod val="100000"/>
                <a:shade val="100000"/>
              </a:schemeClr>
            </a:gs>
            <a:gs pos="100000">
              <a:schemeClr val="accent3">
                <a:hueOff val="742607"/>
                <a:satOff val="9911"/>
                <a:lumOff val="7842"/>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21676" tIns="76200" rIns="76200" bIns="76200" numCol="1" spcCol="1270" anchor="ctr" anchorCtr="0">
          <a:noAutofit/>
        </a:bodyPr>
        <a:lstStyle/>
        <a:p>
          <a:pPr marL="1200150" lvl="0" indent="-1200150" algn="l" defTabSz="1333500">
            <a:lnSpc>
              <a:spcPct val="100000"/>
            </a:lnSpc>
            <a:spcBef>
              <a:spcPct val="0"/>
            </a:spcBef>
            <a:spcAft>
              <a:spcPts val="0"/>
            </a:spcAft>
            <a:buNone/>
          </a:pPr>
          <a:r>
            <a:rPr lang="en-US" sz="3000" kern="1200">
              <a:latin typeface="Calibri" panose="020F0502020204030204" pitchFamily="34" charset="0"/>
              <a:cs typeface="Calibri" panose="020F0502020204030204" pitchFamily="34" charset="0"/>
            </a:rPr>
            <a:t>Step 3: Budget Parameters</a:t>
          </a:r>
        </a:p>
        <a:p>
          <a:pPr marL="1314450" lvl="0" indent="-171450" algn="l" defTabSz="1333500">
            <a:lnSpc>
              <a:spcPct val="100000"/>
            </a:lnSpc>
            <a:spcBef>
              <a:spcPct val="0"/>
            </a:spcBef>
            <a:spcAft>
              <a:spcPts val="0"/>
            </a:spcAft>
            <a:buNone/>
          </a:pPr>
          <a:r>
            <a:rPr lang="en-US" sz="3000" kern="1200">
              <a:latin typeface="Calibri" panose="020F0502020204030204" pitchFamily="34" charset="0"/>
              <a:cs typeface="Calibri" panose="020F0502020204030204" pitchFamily="34" charset="0"/>
            </a:rPr>
            <a:t>(Strategic Priorities)</a:t>
          </a:r>
        </a:p>
      </dsp:txBody>
      <dsp:txXfrm>
        <a:off x="860040" y="2111772"/>
        <a:ext cx="6147945" cy="1034629"/>
      </dsp:txXfrm>
    </dsp:sp>
    <dsp:sp modelId="{75410455-6758-4137-A48C-492062AAE167}">
      <dsp:nvSpPr>
        <dsp:cNvPr id="0" name=""/>
        <dsp:cNvSpPr/>
      </dsp:nvSpPr>
      <dsp:spPr>
        <a:xfrm>
          <a:off x="449271" y="2218319"/>
          <a:ext cx="821536" cy="821536"/>
        </a:xfrm>
        <a:prstGeom prst="ellipse">
          <a:avLst/>
        </a:prstGeom>
        <a:blipFill rotWithShape="0">
          <a:blip xmlns:r="http://schemas.openxmlformats.org/officeDocument/2006/relationships" r:embed="rId1"/>
          <a:stretch>
            <a:fillRect/>
          </a:stretch>
        </a:blipFill>
        <a:ln w="6350" cap="flat" cmpd="sng" algn="ctr">
          <a:solidFill>
            <a:schemeClr val="accent3">
              <a:hueOff val="742607"/>
              <a:satOff val="9911"/>
              <a:lumOff val="7842"/>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23AE5678-694C-4451-A071-1DA6A8872D1A}">
      <dsp:nvSpPr>
        <dsp:cNvPr id="0" name=""/>
        <dsp:cNvSpPr/>
      </dsp:nvSpPr>
      <dsp:spPr>
        <a:xfrm>
          <a:off x="483235" y="3286487"/>
          <a:ext cx="6524750" cy="657229"/>
        </a:xfrm>
        <a:prstGeom prst="rect">
          <a:avLst/>
        </a:prstGeom>
        <a:gradFill rotWithShape="0">
          <a:gsLst>
            <a:gs pos="0">
              <a:schemeClr val="accent3">
                <a:hueOff val="1113910"/>
                <a:satOff val="14866"/>
                <a:lumOff val="11763"/>
                <a:alphaOff val="0"/>
                <a:satMod val="103000"/>
                <a:lumMod val="102000"/>
                <a:tint val="94000"/>
              </a:schemeClr>
            </a:gs>
            <a:gs pos="50000">
              <a:schemeClr val="accent3">
                <a:hueOff val="1113910"/>
                <a:satOff val="14866"/>
                <a:lumOff val="11763"/>
                <a:alphaOff val="0"/>
                <a:satMod val="110000"/>
                <a:lumMod val="100000"/>
                <a:shade val="100000"/>
              </a:schemeClr>
            </a:gs>
            <a:gs pos="100000">
              <a:schemeClr val="accent3">
                <a:hueOff val="1113910"/>
                <a:satOff val="14866"/>
                <a:lumOff val="11763"/>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21676" tIns="76200" rIns="76200" bIns="76200" numCol="1" spcCol="1270" anchor="ctr" anchorCtr="0">
          <a:noAutofit/>
        </a:bodyPr>
        <a:lstStyle/>
        <a:p>
          <a:pPr marL="0" lvl="0" indent="0" algn="l" defTabSz="1333500">
            <a:lnSpc>
              <a:spcPct val="90000"/>
            </a:lnSpc>
            <a:spcBef>
              <a:spcPct val="0"/>
            </a:spcBef>
            <a:spcAft>
              <a:spcPct val="35000"/>
            </a:spcAft>
            <a:buNone/>
          </a:pPr>
          <a:r>
            <a:rPr lang="en-US" sz="3000" kern="1200">
              <a:latin typeface="Calibri" panose="020F0502020204030204" pitchFamily="34" charset="0"/>
              <a:cs typeface="Calibri" panose="020F0502020204030204" pitchFamily="34" charset="0"/>
            </a:rPr>
            <a:t>Step 4: Budget Choices</a:t>
          </a:r>
        </a:p>
      </dsp:txBody>
      <dsp:txXfrm>
        <a:off x="483235" y="3286487"/>
        <a:ext cx="6524750" cy="657229"/>
      </dsp:txXfrm>
    </dsp:sp>
    <dsp:sp modelId="{A98F9A17-EE34-4534-B6D3-B3E4A48124DD}">
      <dsp:nvSpPr>
        <dsp:cNvPr id="0" name=""/>
        <dsp:cNvSpPr/>
      </dsp:nvSpPr>
      <dsp:spPr>
        <a:xfrm>
          <a:off x="0" y="3149159"/>
          <a:ext cx="821536" cy="821536"/>
        </a:xfrm>
        <a:prstGeom prst="ellipse">
          <a:avLst/>
        </a:prstGeom>
        <a:blipFill rotWithShape="0">
          <a:blip xmlns:r="http://schemas.openxmlformats.org/officeDocument/2006/relationships" r:embed="rId2"/>
          <a:stretch>
            <a:fillRect/>
          </a:stretch>
        </a:blipFill>
        <a:ln w="6350" cap="flat" cmpd="sng" algn="ctr">
          <a:solidFill>
            <a:schemeClr val="accent3">
              <a:hueOff val="1113910"/>
              <a:satOff val="14866"/>
              <a:lumOff val="11763"/>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9F55C4-EF77-4B54-A769-DDA99148F578}">
      <dsp:nvSpPr>
        <dsp:cNvPr id="0" name=""/>
        <dsp:cNvSpPr/>
      </dsp:nvSpPr>
      <dsp:spPr>
        <a:xfrm rot="5400000">
          <a:off x="258267" y="2428877"/>
          <a:ext cx="765936" cy="1274501"/>
        </a:xfrm>
        <a:prstGeom prst="corner">
          <a:avLst>
            <a:gd name="adj1" fmla="val 16120"/>
            <a:gd name="adj2" fmla="val 16110"/>
          </a:avLst>
        </a:prstGeom>
        <a:solidFill>
          <a:schemeClr val="accent2">
            <a:shade val="80000"/>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B91B35EE-E2D6-4A65-85DB-E65F9D4FF12C}">
      <dsp:nvSpPr>
        <dsp:cNvPr id="0" name=""/>
        <dsp:cNvSpPr/>
      </dsp:nvSpPr>
      <dsp:spPr>
        <a:xfrm>
          <a:off x="130413" y="2809678"/>
          <a:ext cx="1150626" cy="10085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rtl="0">
            <a:lnSpc>
              <a:spcPct val="90000"/>
            </a:lnSpc>
            <a:spcBef>
              <a:spcPct val="0"/>
            </a:spcBef>
            <a:spcAft>
              <a:spcPct val="35000"/>
            </a:spcAft>
            <a:buNone/>
          </a:pPr>
          <a:r>
            <a:rPr lang="en-US" sz="1600" b="1" kern="1200"/>
            <a:t>Step 1                             </a:t>
          </a:r>
          <a:r>
            <a:rPr lang="en-US" sz="1400" kern="1200">
              <a:latin typeface="Arial"/>
            </a:rPr>
            <a:t>Update</a:t>
          </a:r>
          <a:r>
            <a:rPr lang="en-US" sz="1400" b="0" kern="1200"/>
            <a:t> </a:t>
          </a:r>
          <a:r>
            <a:rPr lang="en-US" sz="1400" kern="1200"/>
            <a:t>Strategic Plan</a:t>
          </a:r>
          <a:r>
            <a:rPr lang="en-US" sz="1400" kern="1200">
              <a:latin typeface="Arial"/>
            </a:rPr>
            <a:t> &amp; Rank Priorities</a:t>
          </a:r>
          <a:endParaRPr lang="en-US" sz="1400" kern="1200"/>
        </a:p>
      </dsp:txBody>
      <dsp:txXfrm>
        <a:off x="130413" y="2809678"/>
        <a:ext cx="1150626" cy="1008591"/>
      </dsp:txXfrm>
    </dsp:sp>
    <dsp:sp modelId="{BF36F651-9306-4FAE-98A3-35BD65F0CE8C}">
      <dsp:nvSpPr>
        <dsp:cNvPr id="0" name=""/>
        <dsp:cNvSpPr/>
      </dsp:nvSpPr>
      <dsp:spPr>
        <a:xfrm>
          <a:off x="1063940" y="2335047"/>
          <a:ext cx="217099" cy="217099"/>
        </a:xfrm>
        <a:prstGeom prst="triangle">
          <a:avLst>
            <a:gd name="adj" fmla="val 100000"/>
          </a:avLst>
        </a:prstGeom>
        <a:solidFill>
          <a:schemeClr val="accent2">
            <a:shade val="80000"/>
            <a:hueOff val="0"/>
            <a:satOff val="0"/>
            <a:lumOff val="1364"/>
            <a:alphaOff val="0"/>
          </a:schemeClr>
        </a:solidFill>
        <a:ln w="12700" cap="flat" cmpd="sng" algn="ctr">
          <a:solidFill>
            <a:schemeClr val="accent2">
              <a:shade val="80000"/>
              <a:hueOff val="0"/>
              <a:satOff val="0"/>
              <a:lumOff val="1364"/>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535CEE06-ECFF-44EC-86F7-4C6E9CF188F5}">
      <dsp:nvSpPr>
        <dsp:cNvPr id="0" name=""/>
        <dsp:cNvSpPr/>
      </dsp:nvSpPr>
      <dsp:spPr>
        <a:xfrm rot="5400000">
          <a:off x="1666859" y="2080319"/>
          <a:ext cx="765936" cy="1274501"/>
        </a:xfrm>
        <a:prstGeom prst="corner">
          <a:avLst>
            <a:gd name="adj1" fmla="val 16120"/>
            <a:gd name="adj2" fmla="val 16110"/>
          </a:avLst>
        </a:prstGeom>
        <a:solidFill>
          <a:schemeClr val="accent2">
            <a:shade val="80000"/>
            <a:hueOff val="0"/>
            <a:satOff val="0"/>
            <a:lumOff val="2727"/>
            <a:alphaOff val="0"/>
          </a:schemeClr>
        </a:solidFill>
        <a:ln w="12700" cap="flat" cmpd="sng" algn="ctr">
          <a:solidFill>
            <a:schemeClr val="accent2">
              <a:shade val="80000"/>
              <a:hueOff val="0"/>
              <a:satOff val="0"/>
              <a:lumOff val="2727"/>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E8B40589-00D1-4838-8AD8-123CD845CC3A}">
      <dsp:nvSpPr>
        <dsp:cNvPr id="0" name=""/>
        <dsp:cNvSpPr/>
      </dsp:nvSpPr>
      <dsp:spPr>
        <a:xfrm>
          <a:off x="1539005" y="2461121"/>
          <a:ext cx="1150626" cy="10085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t>Step 2 </a:t>
          </a:r>
          <a:r>
            <a:rPr lang="en-US" sz="1400" b="0" u="sng" kern="1200"/>
            <a:t>Pri</a:t>
          </a:r>
          <a:r>
            <a:rPr lang="en-US" sz="1400" u="sng" kern="1200"/>
            <a:t>ncipals</a:t>
          </a:r>
          <a:r>
            <a:rPr lang="en-US" sz="1400" kern="1200"/>
            <a:t> Workshop   FY </a:t>
          </a:r>
          <a:r>
            <a:rPr lang="en-US" sz="1400" kern="1200">
              <a:latin typeface="Arial"/>
            </a:rPr>
            <a:t>26</a:t>
          </a:r>
          <a:r>
            <a:rPr lang="en-US" sz="1400" kern="1200"/>
            <a:t> Budget</a:t>
          </a:r>
        </a:p>
        <a:p>
          <a:pPr marL="0" lvl="0" indent="0" algn="l" defTabSz="711200">
            <a:lnSpc>
              <a:spcPct val="90000"/>
            </a:lnSpc>
            <a:spcBef>
              <a:spcPct val="0"/>
            </a:spcBef>
            <a:spcAft>
              <a:spcPct val="35000"/>
            </a:spcAft>
            <a:buNone/>
          </a:pPr>
          <a:r>
            <a:rPr lang="en-US" sz="1200" kern="1200">
              <a:solidFill>
                <a:srgbClr val="FF0000"/>
              </a:solidFill>
              <a:latin typeface="Calibri"/>
              <a:ea typeface="Calibri"/>
              <a:cs typeface="Times New Roman"/>
            </a:rPr>
            <a:t>January 15</a:t>
          </a:r>
          <a:r>
            <a:rPr lang="en-US" sz="1200" kern="1200">
              <a:latin typeface="Calibri"/>
              <a:ea typeface="Calibri"/>
              <a:cs typeface="Times New Roman"/>
            </a:rPr>
            <a:t> </a:t>
          </a:r>
          <a:r>
            <a:rPr lang="en-US" sz="1200" kern="1200" baseline="30000">
              <a:latin typeface="Calibri"/>
              <a:ea typeface="Calibri"/>
              <a:cs typeface="Times New Roman"/>
            </a:rPr>
            <a:t> </a:t>
          </a:r>
          <a:endParaRPr lang="en-US" sz="1200" kern="1200">
            <a:latin typeface="Calibri"/>
            <a:ea typeface="Calibri"/>
            <a:cs typeface="Times New Roman"/>
          </a:endParaRPr>
        </a:p>
      </dsp:txBody>
      <dsp:txXfrm>
        <a:off x="1539005" y="2461121"/>
        <a:ext cx="1150626" cy="1008591"/>
      </dsp:txXfrm>
    </dsp:sp>
    <dsp:sp modelId="{CF777F59-7D55-4DCB-9264-A6427EA7C9F7}">
      <dsp:nvSpPr>
        <dsp:cNvPr id="0" name=""/>
        <dsp:cNvSpPr/>
      </dsp:nvSpPr>
      <dsp:spPr>
        <a:xfrm>
          <a:off x="2472532" y="1986489"/>
          <a:ext cx="217099" cy="217099"/>
        </a:xfrm>
        <a:prstGeom prst="triangle">
          <a:avLst>
            <a:gd name="adj" fmla="val 100000"/>
          </a:avLst>
        </a:prstGeom>
        <a:solidFill>
          <a:schemeClr val="accent2">
            <a:shade val="80000"/>
            <a:hueOff val="0"/>
            <a:satOff val="0"/>
            <a:lumOff val="4091"/>
            <a:alphaOff val="0"/>
          </a:schemeClr>
        </a:solidFill>
        <a:ln w="12700" cap="flat" cmpd="sng" algn="ctr">
          <a:solidFill>
            <a:schemeClr val="accent2">
              <a:shade val="80000"/>
              <a:hueOff val="0"/>
              <a:satOff val="0"/>
              <a:lumOff val="4091"/>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AFF28D42-0F29-47D9-9B3E-DF943D18FA80}">
      <dsp:nvSpPr>
        <dsp:cNvPr id="0" name=""/>
        <dsp:cNvSpPr/>
      </dsp:nvSpPr>
      <dsp:spPr>
        <a:xfrm rot="5400000">
          <a:off x="3075451" y="1731762"/>
          <a:ext cx="765936" cy="1274501"/>
        </a:xfrm>
        <a:prstGeom prst="corner">
          <a:avLst>
            <a:gd name="adj1" fmla="val 16120"/>
            <a:gd name="adj2" fmla="val 16110"/>
          </a:avLst>
        </a:prstGeom>
        <a:solidFill>
          <a:schemeClr val="accent2">
            <a:shade val="80000"/>
            <a:hueOff val="0"/>
            <a:satOff val="0"/>
            <a:lumOff val="5455"/>
            <a:alphaOff val="0"/>
          </a:schemeClr>
        </a:solidFill>
        <a:ln w="12700" cap="flat" cmpd="sng" algn="ctr">
          <a:solidFill>
            <a:schemeClr val="accent2">
              <a:shade val="80000"/>
              <a:hueOff val="0"/>
              <a:satOff val="0"/>
              <a:lumOff val="5455"/>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A01F39AB-3E94-413F-B395-2CF4CF9063BE}">
      <dsp:nvSpPr>
        <dsp:cNvPr id="0" name=""/>
        <dsp:cNvSpPr/>
      </dsp:nvSpPr>
      <dsp:spPr>
        <a:xfrm>
          <a:off x="2947597" y="2112563"/>
          <a:ext cx="1150626" cy="10085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t>Step 3              </a:t>
          </a:r>
          <a:r>
            <a:rPr lang="en-US" sz="1400" u="sng" kern="1200"/>
            <a:t>GO Team</a:t>
          </a:r>
          <a:r>
            <a:rPr lang="en-US" sz="1400" kern="1200"/>
            <a:t> Initial Budget Session</a:t>
          </a:r>
        </a:p>
        <a:p>
          <a:pPr marL="0" lvl="0" indent="0" algn="l" defTabSz="711200" rtl="0">
            <a:lnSpc>
              <a:spcPct val="90000"/>
            </a:lnSpc>
            <a:spcBef>
              <a:spcPct val="0"/>
            </a:spcBef>
            <a:spcAft>
              <a:spcPct val="35000"/>
            </a:spcAft>
            <a:buNone/>
          </a:pPr>
          <a:r>
            <a:rPr lang="en-US" sz="1200" kern="1200">
              <a:solidFill>
                <a:srgbClr val="FF0000"/>
              </a:solidFill>
              <a:latin typeface="Calibri"/>
              <a:ea typeface="Calibri"/>
              <a:cs typeface="Times New Roman"/>
            </a:rPr>
            <a:t>January 15-31</a:t>
          </a:r>
          <a:r>
            <a:rPr lang="en-US" sz="1200" kern="1200">
              <a:latin typeface="Calibri"/>
            </a:rPr>
            <a:t> </a:t>
          </a:r>
          <a:endParaRPr lang="en-US" sz="1200" kern="1200"/>
        </a:p>
      </dsp:txBody>
      <dsp:txXfrm>
        <a:off x="2947597" y="2112563"/>
        <a:ext cx="1150626" cy="1008591"/>
      </dsp:txXfrm>
    </dsp:sp>
    <dsp:sp modelId="{0B6A4153-48F2-495A-8F36-EF367C3A1F65}">
      <dsp:nvSpPr>
        <dsp:cNvPr id="0" name=""/>
        <dsp:cNvSpPr/>
      </dsp:nvSpPr>
      <dsp:spPr>
        <a:xfrm>
          <a:off x="3881125" y="1637932"/>
          <a:ext cx="217099" cy="217099"/>
        </a:xfrm>
        <a:prstGeom prst="triangle">
          <a:avLst>
            <a:gd name="adj" fmla="val 100000"/>
          </a:avLst>
        </a:prstGeom>
        <a:solidFill>
          <a:schemeClr val="accent2">
            <a:shade val="80000"/>
            <a:hueOff val="0"/>
            <a:satOff val="0"/>
            <a:lumOff val="6819"/>
            <a:alphaOff val="0"/>
          </a:schemeClr>
        </a:solidFill>
        <a:ln w="12700" cap="flat" cmpd="sng" algn="ctr">
          <a:solidFill>
            <a:schemeClr val="accent2">
              <a:shade val="80000"/>
              <a:hueOff val="0"/>
              <a:satOff val="0"/>
              <a:lumOff val="6819"/>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9FBF0191-82AE-4B85-AB7D-420573696E44}">
      <dsp:nvSpPr>
        <dsp:cNvPr id="0" name=""/>
        <dsp:cNvSpPr/>
      </dsp:nvSpPr>
      <dsp:spPr>
        <a:xfrm rot="5400000">
          <a:off x="4484043" y="1318574"/>
          <a:ext cx="765936" cy="1274501"/>
        </a:xfrm>
        <a:prstGeom prst="corner">
          <a:avLst>
            <a:gd name="adj1" fmla="val 16120"/>
            <a:gd name="adj2" fmla="val 16110"/>
          </a:avLst>
        </a:prstGeom>
        <a:solidFill>
          <a:schemeClr val="accent2">
            <a:shade val="80000"/>
            <a:hueOff val="0"/>
            <a:satOff val="0"/>
            <a:lumOff val="8182"/>
            <a:alphaOff val="0"/>
          </a:schemeClr>
        </a:solidFill>
        <a:ln w="12700" cap="flat" cmpd="sng" algn="ctr">
          <a:solidFill>
            <a:schemeClr val="accent2">
              <a:shade val="80000"/>
              <a:hueOff val="0"/>
              <a:satOff val="0"/>
              <a:lumOff val="8182"/>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7607999D-1219-4E19-B4D8-80FBD9B53FC0}">
      <dsp:nvSpPr>
        <dsp:cNvPr id="0" name=""/>
        <dsp:cNvSpPr/>
      </dsp:nvSpPr>
      <dsp:spPr>
        <a:xfrm>
          <a:off x="4349050" y="1711539"/>
          <a:ext cx="1282937" cy="11378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rtl="0">
            <a:lnSpc>
              <a:spcPct val="90000"/>
            </a:lnSpc>
            <a:spcBef>
              <a:spcPct val="0"/>
            </a:spcBef>
            <a:spcAft>
              <a:spcPct val="35000"/>
            </a:spcAft>
            <a:buNone/>
          </a:pPr>
          <a:r>
            <a:rPr lang="en-US" sz="1600" b="1"/>
            <a:t>Step 4         </a:t>
          </a:r>
          <a:r>
            <a:rPr lang="en-US" sz="1400"/>
            <a:t> </a:t>
          </a:r>
          <a:r>
            <a:rPr lang="en-US" sz="1400" u="sng"/>
            <a:t>Principals</a:t>
          </a:r>
          <a:r>
            <a:rPr lang="en-US" sz="1400">
              <a:latin typeface="Arial"/>
            </a:rPr>
            <a:t>    Cluster</a:t>
          </a:r>
          <a:r>
            <a:rPr lang="en-US" sz="1400"/>
            <a:t> Supt. Discussions</a:t>
          </a:r>
          <a:endParaRPr lang="en-US" sz="1200" b="0" kern="1200">
            <a:latin typeface="Times New Roman"/>
            <a:ea typeface="Calibri"/>
            <a:cs typeface="Times New Roman"/>
          </a:endParaRPr>
        </a:p>
      </dsp:txBody>
      <dsp:txXfrm>
        <a:off x="4349050" y="1711539"/>
        <a:ext cx="1282937" cy="1137853"/>
      </dsp:txXfrm>
    </dsp:sp>
    <dsp:sp modelId="{14D6D005-BE49-4BAB-95C3-4B8C975E012F}">
      <dsp:nvSpPr>
        <dsp:cNvPr id="0" name=""/>
        <dsp:cNvSpPr/>
      </dsp:nvSpPr>
      <dsp:spPr>
        <a:xfrm>
          <a:off x="5289717" y="1224743"/>
          <a:ext cx="217099" cy="217099"/>
        </a:xfrm>
        <a:prstGeom prst="triangle">
          <a:avLst>
            <a:gd name="adj" fmla="val 100000"/>
          </a:avLst>
        </a:prstGeom>
        <a:solidFill>
          <a:schemeClr val="accent2">
            <a:shade val="80000"/>
            <a:hueOff val="0"/>
            <a:satOff val="0"/>
            <a:lumOff val="9546"/>
            <a:alphaOff val="0"/>
          </a:schemeClr>
        </a:solidFill>
        <a:ln w="12700" cap="flat" cmpd="sng" algn="ctr">
          <a:solidFill>
            <a:schemeClr val="accent2">
              <a:shade val="80000"/>
              <a:hueOff val="0"/>
              <a:satOff val="0"/>
              <a:lumOff val="9546"/>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A08E5ACA-F717-4C9F-BC94-56E16D0405F4}">
      <dsp:nvSpPr>
        <dsp:cNvPr id="0" name=""/>
        <dsp:cNvSpPr/>
      </dsp:nvSpPr>
      <dsp:spPr>
        <a:xfrm rot="5400000">
          <a:off x="5892635" y="970016"/>
          <a:ext cx="765936" cy="1274501"/>
        </a:xfrm>
        <a:prstGeom prst="corner">
          <a:avLst>
            <a:gd name="adj1" fmla="val 16120"/>
            <a:gd name="adj2" fmla="val 16110"/>
          </a:avLst>
        </a:prstGeom>
        <a:solidFill>
          <a:schemeClr val="accent2">
            <a:shade val="80000"/>
            <a:hueOff val="0"/>
            <a:satOff val="0"/>
            <a:lumOff val="10910"/>
            <a:alphaOff val="0"/>
          </a:schemeClr>
        </a:solidFill>
        <a:ln w="12700" cap="flat" cmpd="sng" algn="ctr">
          <a:solidFill>
            <a:schemeClr val="accent2">
              <a:shade val="80000"/>
              <a:hueOff val="0"/>
              <a:satOff val="0"/>
              <a:lumOff val="1091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5FAB49E4-628D-4BBD-AF15-0FA58B034DA0}">
      <dsp:nvSpPr>
        <dsp:cNvPr id="0" name=""/>
        <dsp:cNvSpPr/>
      </dsp:nvSpPr>
      <dsp:spPr>
        <a:xfrm>
          <a:off x="5764781" y="1350817"/>
          <a:ext cx="1150626" cy="10085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a:latin typeface="Arial"/>
              <a:ea typeface="+mn-ea"/>
              <a:cs typeface="+mn-cs"/>
            </a:rPr>
            <a:t>Step 5</a:t>
          </a:r>
          <a:r>
            <a:rPr lang="en-US" sz="1600" b="1" kern="1200">
              <a:latin typeface="Arial"/>
              <a:ea typeface="+mn-ea"/>
              <a:cs typeface="+mn-cs"/>
            </a:rPr>
            <a:t>* </a:t>
          </a:r>
          <a:r>
            <a:rPr lang="en-US" sz="1200" b="1" kern="1200">
              <a:latin typeface="Arial"/>
              <a:ea typeface="+mn-ea"/>
              <a:cs typeface="+mn-cs"/>
            </a:rPr>
            <a:t> </a:t>
          </a:r>
          <a:r>
            <a:rPr lang="en-US" sz="1200" b="1" kern="1200"/>
            <a:t>          </a:t>
          </a:r>
          <a:r>
            <a:rPr lang="en-US" sz="1200" b="0" kern="1200"/>
            <a:t> </a:t>
          </a:r>
          <a:r>
            <a:rPr lang="en-US" sz="1400" b="0" u="sng" kern="1200">
              <a:latin typeface="Arial"/>
              <a:ea typeface="+mn-ea"/>
              <a:cs typeface="+mn-cs"/>
            </a:rPr>
            <a:t>GO Team</a:t>
          </a:r>
          <a:r>
            <a:rPr lang="en-US" sz="1400" b="0" kern="1200">
              <a:latin typeface="Arial"/>
              <a:ea typeface="+mn-ea"/>
              <a:cs typeface="+mn-cs"/>
            </a:rPr>
            <a:t> Feedback Mtg. </a:t>
          </a:r>
          <a:r>
            <a:rPr lang="en-US" sz="1200" b="0" kern="1200"/>
            <a:t>       </a:t>
          </a:r>
          <a:r>
            <a:rPr lang="en-US" sz="1200" kern="1200">
              <a:solidFill>
                <a:srgbClr val="FF0000"/>
              </a:solidFill>
              <a:latin typeface="Calibri"/>
              <a:ea typeface="Calibri"/>
              <a:cs typeface="Times New Roman"/>
            </a:rPr>
            <a:t>  February 10-14</a:t>
          </a:r>
        </a:p>
      </dsp:txBody>
      <dsp:txXfrm>
        <a:off x="5764781" y="1350817"/>
        <a:ext cx="1150626" cy="1008591"/>
      </dsp:txXfrm>
    </dsp:sp>
    <dsp:sp modelId="{9F816FAC-05A2-4196-86AD-90E94FCBF244}">
      <dsp:nvSpPr>
        <dsp:cNvPr id="0" name=""/>
        <dsp:cNvSpPr/>
      </dsp:nvSpPr>
      <dsp:spPr>
        <a:xfrm>
          <a:off x="6698309" y="876186"/>
          <a:ext cx="217099" cy="217099"/>
        </a:xfrm>
        <a:prstGeom prst="triangle">
          <a:avLst>
            <a:gd name="adj" fmla="val 100000"/>
          </a:avLst>
        </a:prstGeom>
        <a:solidFill>
          <a:schemeClr val="accent2">
            <a:shade val="80000"/>
            <a:hueOff val="0"/>
            <a:satOff val="0"/>
            <a:lumOff val="12273"/>
            <a:alphaOff val="0"/>
          </a:schemeClr>
        </a:solidFill>
        <a:ln w="12700" cap="flat" cmpd="sng" algn="ctr">
          <a:solidFill>
            <a:schemeClr val="accent2">
              <a:shade val="80000"/>
              <a:hueOff val="0"/>
              <a:satOff val="0"/>
              <a:lumOff val="12273"/>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60FDA0B3-F01D-4F1B-9F9A-6225954E5703}">
      <dsp:nvSpPr>
        <dsp:cNvPr id="0" name=""/>
        <dsp:cNvSpPr/>
      </dsp:nvSpPr>
      <dsp:spPr>
        <a:xfrm rot="5400000">
          <a:off x="7301227" y="621459"/>
          <a:ext cx="765936" cy="1274501"/>
        </a:xfrm>
        <a:prstGeom prst="corner">
          <a:avLst>
            <a:gd name="adj1" fmla="val 16120"/>
            <a:gd name="adj2" fmla="val 16110"/>
          </a:avLst>
        </a:prstGeom>
        <a:solidFill>
          <a:schemeClr val="accent2">
            <a:shade val="80000"/>
            <a:hueOff val="0"/>
            <a:satOff val="0"/>
            <a:lumOff val="13637"/>
            <a:alphaOff val="0"/>
          </a:schemeClr>
        </a:solidFill>
        <a:ln w="12700" cap="flat" cmpd="sng" algn="ctr">
          <a:solidFill>
            <a:schemeClr val="accent2">
              <a:shade val="80000"/>
              <a:hueOff val="0"/>
              <a:satOff val="0"/>
              <a:lumOff val="13637"/>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206A2E6F-C869-44E6-99A4-DF2204F37ADC}">
      <dsp:nvSpPr>
        <dsp:cNvPr id="0" name=""/>
        <dsp:cNvSpPr/>
      </dsp:nvSpPr>
      <dsp:spPr>
        <a:xfrm>
          <a:off x="7199568" y="1038549"/>
          <a:ext cx="1168565" cy="10085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latin typeface="Arial"/>
              <a:ea typeface="+mn-ea"/>
              <a:cs typeface="+mn-cs"/>
            </a:rPr>
            <a:t>Step 6  </a:t>
          </a:r>
          <a:r>
            <a:rPr lang="en-US" sz="1200" b="1" kern="1200"/>
            <a:t>          </a:t>
          </a:r>
          <a:r>
            <a:rPr lang="en-US" sz="1200" b="0" kern="1200"/>
            <a:t> </a:t>
          </a:r>
          <a:r>
            <a:rPr lang="en-US" sz="1400" b="0" kern="1200">
              <a:latin typeface="Arial"/>
              <a:ea typeface="+mn-ea"/>
              <a:cs typeface="+mn-cs"/>
            </a:rPr>
            <a:t>Cluster Supt. Review </a:t>
          </a:r>
          <a:r>
            <a:rPr lang="en-US" sz="1200" b="0" kern="1200"/>
            <a:t> </a:t>
          </a:r>
          <a:r>
            <a:rPr lang="en-US" sz="1200" kern="1200">
              <a:solidFill>
                <a:srgbClr val="FF0000"/>
              </a:solidFill>
              <a:latin typeface="Calibri"/>
              <a:ea typeface="Calibri"/>
              <a:cs typeface="Times New Roman"/>
            </a:rPr>
            <a:t>February 17-21</a:t>
          </a:r>
        </a:p>
      </dsp:txBody>
      <dsp:txXfrm>
        <a:off x="7199568" y="1038549"/>
        <a:ext cx="1168565" cy="1008591"/>
      </dsp:txXfrm>
    </dsp:sp>
    <dsp:sp modelId="{83CE1626-AB3F-41DF-AF17-CD304E816755}">
      <dsp:nvSpPr>
        <dsp:cNvPr id="0" name=""/>
        <dsp:cNvSpPr/>
      </dsp:nvSpPr>
      <dsp:spPr>
        <a:xfrm>
          <a:off x="8106901" y="527628"/>
          <a:ext cx="217099" cy="217099"/>
        </a:xfrm>
        <a:prstGeom prst="triangle">
          <a:avLst>
            <a:gd name="adj" fmla="val 100000"/>
          </a:avLst>
        </a:prstGeom>
        <a:solidFill>
          <a:schemeClr val="accent2">
            <a:shade val="80000"/>
            <a:hueOff val="0"/>
            <a:satOff val="0"/>
            <a:lumOff val="15001"/>
            <a:alphaOff val="0"/>
          </a:schemeClr>
        </a:solidFill>
        <a:ln w="12700" cap="flat" cmpd="sng" algn="ctr">
          <a:solidFill>
            <a:schemeClr val="accent2">
              <a:shade val="80000"/>
              <a:hueOff val="0"/>
              <a:satOff val="0"/>
              <a:lumOff val="15001"/>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D4CD74FB-0076-48E4-A550-69AC7C4860B0}">
      <dsp:nvSpPr>
        <dsp:cNvPr id="0" name=""/>
        <dsp:cNvSpPr/>
      </dsp:nvSpPr>
      <dsp:spPr>
        <a:xfrm rot="5400000">
          <a:off x="8709819" y="272901"/>
          <a:ext cx="765936" cy="1274501"/>
        </a:xfrm>
        <a:prstGeom prst="corner">
          <a:avLst>
            <a:gd name="adj1" fmla="val 16120"/>
            <a:gd name="adj2" fmla="val 16110"/>
          </a:avLst>
        </a:prstGeom>
        <a:solidFill>
          <a:schemeClr val="accent2">
            <a:shade val="80000"/>
            <a:hueOff val="0"/>
            <a:satOff val="0"/>
            <a:lumOff val="16365"/>
            <a:alphaOff val="0"/>
          </a:schemeClr>
        </a:solidFill>
        <a:ln w="12700" cap="flat" cmpd="sng" algn="ctr">
          <a:solidFill>
            <a:schemeClr val="accent2">
              <a:shade val="80000"/>
              <a:hueOff val="0"/>
              <a:satOff val="0"/>
              <a:lumOff val="16365"/>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4815C9C2-7172-49B5-AAA4-580ECA3DFE29}">
      <dsp:nvSpPr>
        <dsp:cNvPr id="0" name=""/>
        <dsp:cNvSpPr/>
      </dsp:nvSpPr>
      <dsp:spPr>
        <a:xfrm>
          <a:off x="8591602" y="611553"/>
          <a:ext cx="1311335" cy="10085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t>Step 7               </a:t>
          </a:r>
          <a:r>
            <a:rPr lang="en-US" sz="1400" b="0" u="sng" kern="1200">
              <a:latin typeface="+mn-lt"/>
            </a:rPr>
            <a:t>Principals</a:t>
          </a:r>
          <a:r>
            <a:rPr lang="en-US" sz="1600" b="1" kern="1200"/>
            <a:t> </a:t>
          </a:r>
          <a:r>
            <a:rPr lang="en-US" sz="1400" b="0" kern="1200"/>
            <a:t>HR Staffing Conferences Begin</a:t>
          </a:r>
          <a:endParaRPr lang="en-US" sz="1200" kern="1200">
            <a:latin typeface="Calibri"/>
            <a:ea typeface="Times New Roman" panose="02020603050405020304" pitchFamily="18" charset="0"/>
            <a:cs typeface="Times New Roman"/>
          </a:endParaRPr>
        </a:p>
        <a:p>
          <a:pPr marL="0" lvl="0" indent="0" algn="l" defTabSz="711200" rtl="0">
            <a:lnSpc>
              <a:spcPct val="90000"/>
            </a:lnSpc>
            <a:spcBef>
              <a:spcPct val="0"/>
            </a:spcBef>
            <a:spcAft>
              <a:spcPct val="35000"/>
            </a:spcAft>
            <a:buNone/>
          </a:pPr>
          <a:r>
            <a:rPr lang="en-US" sz="1200" kern="1200">
              <a:solidFill>
                <a:srgbClr val="FF0000"/>
              </a:solidFill>
              <a:latin typeface="Calibri"/>
              <a:ea typeface="Calibri"/>
              <a:cs typeface="Times New Roman"/>
            </a:rPr>
            <a:t>Feb. 24-27  </a:t>
          </a:r>
          <a:r>
            <a:rPr lang="en-US" sz="1200" kern="1200">
              <a:latin typeface="Calibri"/>
              <a:ea typeface="Times New Roman" panose="02020603050405020304" pitchFamily="18" charset="0"/>
              <a:cs typeface="Times New Roman"/>
            </a:rPr>
            <a:t> </a:t>
          </a:r>
          <a:endParaRPr lang="en-US" sz="1200" kern="1200">
            <a:latin typeface="Calibri"/>
            <a:cs typeface="Times New Roman"/>
          </a:endParaRPr>
        </a:p>
      </dsp:txBody>
      <dsp:txXfrm>
        <a:off x="8591602" y="611553"/>
        <a:ext cx="1311335" cy="1008591"/>
      </dsp:txXfrm>
    </dsp:sp>
    <dsp:sp modelId="{8A8BDF46-5CD7-4385-AD19-1595B30DFB05}">
      <dsp:nvSpPr>
        <dsp:cNvPr id="0" name=""/>
        <dsp:cNvSpPr/>
      </dsp:nvSpPr>
      <dsp:spPr>
        <a:xfrm>
          <a:off x="9515493" y="179071"/>
          <a:ext cx="217099" cy="217099"/>
        </a:xfrm>
        <a:prstGeom prst="triangle">
          <a:avLst>
            <a:gd name="adj" fmla="val 100000"/>
          </a:avLst>
        </a:prstGeom>
        <a:solidFill>
          <a:schemeClr val="accent2">
            <a:shade val="80000"/>
            <a:hueOff val="0"/>
            <a:satOff val="0"/>
            <a:lumOff val="17728"/>
            <a:alphaOff val="0"/>
          </a:schemeClr>
        </a:solidFill>
        <a:ln w="12700" cap="flat" cmpd="sng" algn="ctr">
          <a:solidFill>
            <a:schemeClr val="accent2">
              <a:shade val="80000"/>
              <a:hueOff val="0"/>
              <a:satOff val="0"/>
              <a:lumOff val="17728"/>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8A1A3D19-1A7E-45DE-8891-BC02139E754B}">
      <dsp:nvSpPr>
        <dsp:cNvPr id="0" name=""/>
        <dsp:cNvSpPr/>
      </dsp:nvSpPr>
      <dsp:spPr>
        <a:xfrm rot="5400000">
          <a:off x="10118412" y="-75655"/>
          <a:ext cx="765936" cy="1274501"/>
        </a:xfrm>
        <a:prstGeom prst="corner">
          <a:avLst>
            <a:gd name="adj1" fmla="val 16120"/>
            <a:gd name="adj2" fmla="val 16110"/>
          </a:avLst>
        </a:prstGeom>
        <a:solidFill>
          <a:schemeClr val="accent2">
            <a:shade val="80000"/>
            <a:hueOff val="0"/>
            <a:satOff val="0"/>
            <a:lumOff val="19092"/>
            <a:alphaOff val="0"/>
          </a:schemeClr>
        </a:solidFill>
        <a:ln w="12700" cap="flat" cmpd="sng" algn="ctr">
          <a:solidFill>
            <a:schemeClr val="accent2">
              <a:shade val="80000"/>
              <a:hueOff val="0"/>
              <a:satOff val="0"/>
              <a:lumOff val="19092"/>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EBFC99F0-AC0E-4E80-8864-5ADBF875329D}">
      <dsp:nvSpPr>
        <dsp:cNvPr id="0" name=""/>
        <dsp:cNvSpPr/>
      </dsp:nvSpPr>
      <dsp:spPr>
        <a:xfrm>
          <a:off x="9990880" y="247554"/>
          <a:ext cx="1150626" cy="10085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t>Step 8</a:t>
          </a:r>
          <a:r>
            <a:rPr lang="en-US" sz="1600" b="1" kern="1200">
              <a:latin typeface="Arial"/>
            </a:rPr>
            <a:t>*</a:t>
          </a:r>
          <a:r>
            <a:rPr lang="en-US" sz="1600" b="1" kern="1200"/>
            <a:t>      </a:t>
          </a:r>
          <a:r>
            <a:rPr lang="en-US" sz="1400" u="sng" kern="1200"/>
            <a:t>GO Team</a:t>
          </a:r>
          <a:r>
            <a:rPr lang="en-US" sz="1400" kern="1200"/>
            <a:t> Final Budget Approval Meeting</a:t>
          </a:r>
        </a:p>
        <a:p>
          <a:pPr marL="0" lvl="0" indent="0" algn="l" defTabSz="711200">
            <a:lnSpc>
              <a:spcPct val="90000"/>
            </a:lnSpc>
            <a:spcBef>
              <a:spcPct val="0"/>
            </a:spcBef>
            <a:spcAft>
              <a:spcPct val="35000"/>
            </a:spcAft>
            <a:buNone/>
          </a:pPr>
          <a:r>
            <a:rPr lang="en-US" sz="1200" kern="1200">
              <a:solidFill>
                <a:srgbClr val="FF0000"/>
              </a:solidFill>
              <a:latin typeface="Calibri"/>
              <a:ea typeface="Calibri"/>
              <a:cs typeface="Times New Roman"/>
            </a:rPr>
            <a:t>Budgets Approved by  March 14</a:t>
          </a:r>
        </a:p>
      </dsp:txBody>
      <dsp:txXfrm>
        <a:off x="9990880" y="247554"/>
        <a:ext cx="1150626" cy="100859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C23713-313B-4007-98C5-9B3864F1E659}">
      <dsp:nvSpPr>
        <dsp:cNvPr id="0" name=""/>
        <dsp:cNvSpPr/>
      </dsp:nvSpPr>
      <dsp:spPr>
        <a:xfrm>
          <a:off x="467930" y="0"/>
          <a:ext cx="1711306" cy="69915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6BFB254-F64B-4179-907B-86DAB7182656}">
      <dsp:nvSpPr>
        <dsp:cNvPr id="0" name=""/>
        <dsp:cNvSpPr/>
      </dsp:nvSpPr>
      <dsp:spPr>
        <a:xfrm>
          <a:off x="588935" y="645897"/>
          <a:ext cx="4311566" cy="6260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422400">
            <a:lnSpc>
              <a:spcPct val="100000"/>
            </a:lnSpc>
            <a:spcBef>
              <a:spcPct val="0"/>
            </a:spcBef>
            <a:spcAft>
              <a:spcPct val="35000"/>
            </a:spcAft>
            <a:buNone/>
            <a:defRPr b="1"/>
          </a:pPr>
          <a:r>
            <a:rPr lang="en-US" sz="3200" u="sng" kern="1200"/>
            <a:t>Overview</a:t>
          </a:r>
          <a:endParaRPr lang="en-US" sz="3200" kern="1200"/>
        </a:p>
      </dsp:txBody>
      <dsp:txXfrm>
        <a:off x="588935" y="645897"/>
        <a:ext cx="4311566" cy="626097"/>
      </dsp:txXfrm>
    </dsp:sp>
    <dsp:sp modelId="{A7A65C3E-942C-434A-8EBB-D23C7D65CCBA}">
      <dsp:nvSpPr>
        <dsp:cNvPr id="0" name=""/>
        <dsp:cNvSpPr/>
      </dsp:nvSpPr>
      <dsp:spPr>
        <a:xfrm>
          <a:off x="539223" y="1338525"/>
          <a:ext cx="4311566" cy="28830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rtl="0">
            <a:lnSpc>
              <a:spcPct val="100000"/>
            </a:lnSpc>
            <a:spcBef>
              <a:spcPct val="0"/>
            </a:spcBef>
            <a:spcAft>
              <a:spcPct val="35000"/>
            </a:spcAft>
            <a:buNone/>
          </a:pPr>
          <a:r>
            <a:rPr lang="en-US" sz="1700" kern="1200">
              <a:latin typeface="Arial Black"/>
            </a:rPr>
            <a:t>* </a:t>
          </a:r>
          <a:r>
            <a:rPr lang="en-US" sz="1700" kern="1200"/>
            <a:t>The district is piloting a zero-based budgeting (ZBB) process for Signature and Turnaround Program Funds this year. </a:t>
          </a:r>
        </a:p>
        <a:p>
          <a:pPr marL="0" lvl="0" indent="0" algn="l" defTabSz="755650" rtl="0">
            <a:lnSpc>
              <a:spcPct val="100000"/>
            </a:lnSpc>
            <a:spcBef>
              <a:spcPct val="0"/>
            </a:spcBef>
            <a:spcAft>
              <a:spcPct val="35000"/>
            </a:spcAft>
            <a:buNone/>
          </a:pPr>
          <a:r>
            <a:rPr lang="en-US" sz="1700" kern="1200">
              <a:latin typeface="Arial Black"/>
            </a:rPr>
            <a:t>* </a:t>
          </a:r>
          <a:r>
            <a:rPr lang="en-US" sz="1700" kern="1200"/>
            <a:t>Zero-based budgeting (ZBB) is a budgeting process that </a:t>
          </a:r>
          <a:r>
            <a:rPr lang="en-US" sz="1700" u="sng" kern="1200"/>
            <a:t>allocates funding based on program efficiency and necessity rather than budget history.</a:t>
          </a:r>
          <a:r>
            <a:rPr lang="en-US" sz="1700" kern="1200"/>
            <a:t> As opposed to traditional budgeting, no item is automatically included in the next budget. </a:t>
          </a:r>
        </a:p>
        <a:p>
          <a:pPr marL="0" lvl="0" indent="0" algn="l" defTabSz="755650" rtl="0">
            <a:lnSpc>
              <a:spcPct val="100000"/>
            </a:lnSpc>
            <a:spcBef>
              <a:spcPct val="0"/>
            </a:spcBef>
            <a:spcAft>
              <a:spcPct val="35000"/>
            </a:spcAft>
            <a:buNone/>
          </a:pPr>
          <a:r>
            <a:rPr lang="en-US" sz="1700" kern="1200">
              <a:latin typeface="Arial Black"/>
            </a:rPr>
            <a:t>* </a:t>
          </a:r>
          <a:r>
            <a:rPr lang="en-US" sz="1700" kern="1200"/>
            <a:t>As such the </a:t>
          </a:r>
          <a:r>
            <a:rPr lang="en-US" sz="1700" b="1" u="sng" kern="1200"/>
            <a:t>initial</a:t>
          </a:r>
          <a:r>
            <a:rPr lang="en-US" sz="1700" kern="1200"/>
            <a:t> allocation for these programs at all schools will be $0. </a:t>
          </a:r>
        </a:p>
      </dsp:txBody>
      <dsp:txXfrm>
        <a:off x="539223" y="1338525"/>
        <a:ext cx="4311566" cy="2883093"/>
      </dsp:txXfrm>
    </dsp:sp>
    <dsp:sp modelId="{D425D025-37E5-47EC-9632-48C8FB4ED6AD}">
      <dsp:nvSpPr>
        <dsp:cNvPr id="0" name=""/>
        <dsp:cNvSpPr/>
      </dsp:nvSpPr>
      <dsp:spPr>
        <a:xfrm>
          <a:off x="5625205" y="0"/>
          <a:ext cx="1509048" cy="89382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F055027-061B-4AB4-93D0-F6E408843C69}">
      <dsp:nvSpPr>
        <dsp:cNvPr id="0" name=""/>
        <dsp:cNvSpPr/>
      </dsp:nvSpPr>
      <dsp:spPr>
        <a:xfrm>
          <a:off x="5625190" y="902024"/>
          <a:ext cx="4311566" cy="6260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422400">
            <a:lnSpc>
              <a:spcPct val="100000"/>
            </a:lnSpc>
            <a:spcBef>
              <a:spcPct val="0"/>
            </a:spcBef>
            <a:spcAft>
              <a:spcPct val="35000"/>
            </a:spcAft>
            <a:buNone/>
            <a:defRPr b="1"/>
          </a:pPr>
          <a:r>
            <a:rPr lang="en-US" sz="3200" u="sng" kern="1200"/>
            <a:t>Process</a:t>
          </a:r>
          <a:endParaRPr lang="en-US" sz="3200" kern="1200"/>
        </a:p>
      </dsp:txBody>
      <dsp:txXfrm>
        <a:off x="5625190" y="902024"/>
        <a:ext cx="4311566" cy="626097"/>
      </dsp:txXfrm>
    </dsp:sp>
    <dsp:sp modelId="{3AB6420D-7123-448A-BA39-76E75EAD54C2}">
      <dsp:nvSpPr>
        <dsp:cNvPr id="0" name=""/>
        <dsp:cNvSpPr/>
      </dsp:nvSpPr>
      <dsp:spPr>
        <a:xfrm>
          <a:off x="5555644" y="1507304"/>
          <a:ext cx="4311566" cy="28830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rtl="0">
            <a:lnSpc>
              <a:spcPct val="100000"/>
            </a:lnSpc>
            <a:spcBef>
              <a:spcPct val="0"/>
            </a:spcBef>
            <a:spcAft>
              <a:spcPts val="600"/>
            </a:spcAft>
            <a:buNone/>
          </a:pPr>
          <a:r>
            <a:rPr lang="en-US" sz="1700" kern="1200">
              <a:latin typeface="Arial Black"/>
            </a:rPr>
            <a:t>* </a:t>
          </a:r>
          <a:r>
            <a:rPr lang="en-US" sz="1700" kern="1200"/>
            <a:t>Principals will develop proposed requests for the personnel and non-personnel they need to support the Signature and/or Turnaround Programs at their schools.  </a:t>
          </a:r>
        </a:p>
        <a:p>
          <a:pPr marL="0" lvl="0" indent="0" algn="l" defTabSz="755650" rtl="0">
            <a:lnSpc>
              <a:spcPct val="100000"/>
            </a:lnSpc>
            <a:spcBef>
              <a:spcPct val="0"/>
            </a:spcBef>
            <a:spcAft>
              <a:spcPts val="600"/>
            </a:spcAft>
            <a:buNone/>
          </a:pPr>
          <a:r>
            <a:rPr lang="en-US" sz="1700" b="0" u="sng" kern="1200">
              <a:latin typeface="Arial"/>
              <a:ea typeface="Calibri"/>
              <a:cs typeface="Calibri"/>
            </a:rPr>
            <a:t>* Principals will share and discuss their proposals and rationale for the proposals with their school GO Team for feedback.</a:t>
          </a:r>
          <a:r>
            <a:rPr lang="en-US" sz="1700" kern="1200">
              <a:latin typeface="Arial Black"/>
              <a:ea typeface="Calibri"/>
              <a:cs typeface="Calibri"/>
            </a:rPr>
            <a:t> </a:t>
          </a:r>
          <a:r>
            <a:rPr lang="en-US" sz="1700" kern="1200"/>
            <a:t> </a:t>
          </a:r>
        </a:p>
        <a:p>
          <a:pPr marL="0" lvl="0" indent="0" algn="l" defTabSz="755650" rtl="0">
            <a:lnSpc>
              <a:spcPct val="100000"/>
            </a:lnSpc>
            <a:spcBef>
              <a:spcPct val="0"/>
            </a:spcBef>
            <a:spcAft>
              <a:spcPts val="600"/>
            </a:spcAft>
            <a:buNone/>
          </a:pPr>
          <a:r>
            <a:rPr lang="en-US" sz="1700" kern="1200">
              <a:latin typeface="Arial Black"/>
            </a:rPr>
            <a:t>* </a:t>
          </a:r>
          <a:r>
            <a:rPr lang="en-US" sz="1700" kern="1200"/>
            <a:t>After discussing with their GO Team, principals will submit their request for review by January 31st.</a:t>
          </a:r>
          <a:r>
            <a:rPr lang="en-US" sz="1700" kern="1200">
              <a:latin typeface="Arial Black"/>
            </a:rPr>
            <a:t> </a:t>
          </a:r>
          <a:r>
            <a:rPr lang="en-US" sz="1700" kern="1200">
              <a:latin typeface="Arial"/>
              <a:cs typeface="Arial"/>
            </a:rPr>
            <a:t>Funding for these programs will be provided the week of February 3rd. </a:t>
          </a:r>
        </a:p>
      </dsp:txBody>
      <dsp:txXfrm>
        <a:off x="5555644" y="1507304"/>
        <a:ext cx="4311566" cy="288309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81ABCD-FE50-4BAE-B29B-9A317A12D9EF}">
      <dsp:nvSpPr>
        <dsp:cNvPr id="0" name=""/>
        <dsp:cNvSpPr/>
      </dsp:nvSpPr>
      <dsp:spPr>
        <a:xfrm>
          <a:off x="0" y="31755"/>
          <a:ext cx="10797791" cy="861120"/>
        </a:xfrm>
        <a:prstGeom prst="roundRect">
          <a:avLst/>
        </a:prstGeom>
        <a:solidFill>
          <a:srgbClr val="D47B22">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1" kern="1200"/>
            <a:t>Strategic Alignment and School-Level Flexibility</a:t>
          </a:r>
          <a:r>
            <a:rPr lang="en-US" sz="3200" kern="1200">
              <a:solidFill>
                <a:sysClr val="window" lastClr="FFFFFF"/>
              </a:solidFill>
              <a:latin typeface="Sabon Next LT"/>
              <a:ea typeface="+mn-ea"/>
              <a:cs typeface="+mn-cs"/>
            </a:rPr>
            <a:t> </a:t>
          </a:r>
        </a:p>
      </dsp:txBody>
      <dsp:txXfrm>
        <a:off x="42036" y="73791"/>
        <a:ext cx="10713719" cy="777048"/>
      </dsp:txXfrm>
    </dsp:sp>
    <dsp:sp modelId="{7111410D-54EE-4041-8993-EC4AC19AA56A}">
      <dsp:nvSpPr>
        <dsp:cNvPr id="0" name=""/>
        <dsp:cNvSpPr/>
      </dsp:nvSpPr>
      <dsp:spPr>
        <a:xfrm>
          <a:off x="0" y="892875"/>
          <a:ext cx="10797791" cy="3841920"/>
        </a:xfrm>
        <a:prstGeom prst="rect">
          <a:avLst/>
        </a:prstGeom>
        <a:solidFill>
          <a:srgbClr val="D47B22">
            <a:alpha val="90000"/>
            <a:tint val="40000"/>
            <a:hueOff val="0"/>
            <a:satOff val="0"/>
            <a:lumOff val="0"/>
            <a:alphaOff val="0"/>
          </a:srgbClr>
        </a:solidFill>
        <a:ln w="12700" cap="flat" cmpd="sng" algn="ctr">
          <a:solidFill>
            <a:srgbClr val="D47B22">
              <a:alpha val="90000"/>
              <a:tint val="40000"/>
              <a:hueOff val="0"/>
              <a:satOff val="0"/>
              <a:lumOff val="0"/>
              <a:alphaOff val="0"/>
            </a:srgbClr>
          </a:solidFill>
          <a:prstDash val="solid"/>
          <a:miter lim="800000"/>
        </a:ln>
        <a:effectLst/>
      </dsp:spPr>
      <dsp:style>
        <a:lnRef idx="0">
          <a:scrgbClr r="0" g="0" b="0"/>
        </a:lnRef>
        <a:fillRef idx="0">
          <a:scrgbClr r="0" g="0" b="0"/>
        </a:fillRef>
        <a:effectRef idx="0">
          <a:scrgbClr r="0" g="0" b="0"/>
        </a:effectRef>
        <a:fontRef idx="minor"/>
      </dsp:style>
      <dsp:txBody>
        <a:bodyPr spcFirstLastPara="0" vert="horz" wrap="square" lIns="342830" tIns="40640" rIns="227584" bIns="40640" numCol="1" spcCol="1270" anchor="t" anchorCtr="0">
          <a:noAutofit/>
        </a:bodyPr>
        <a:lstStyle/>
        <a:p>
          <a:pPr marL="228600" lvl="1" indent="-228600" algn="l" defTabSz="1111250">
            <a:lnSpc>
              <a:spcPct val="90000"/>
            </a:lnSpc>
            <a:spcBef>
              <a:spcPct val="0"/>
            </a:spcBef>
            <a:spcAft>
              <a:spcPct val="20000"/>
            </a:spcAft>
            <a:buClr>
              <a:schemeClr val="accent5"/>
            </a:buClr>
            <a:buFont typeface="Wingdings" panose="05000000000000000000" pitchFamily="2" charset="2"/>
            <a:buChar char="v"/>
          </a:pPr>
          <a:r>
            <a:rPr lang="en-US" sz="2500" kern="1200"/>
            <a:t>Does this budget proposal, as a whole, effectively support our school's strategic priorities?</a:t>
          </a:r>
          <a:endParaRPr lang="en-US" sz="2500" kern="1200">
            <a:solidFill>
              <a:sysClr val="windowText" lastClr="000000">
                <a:hueOff val="0"/>
                <a:satOff val="0"/>
                <a:lumOff val="0"/>
                <a:alphaOff val="0"/>
              </a:sysClr>
            </a:solidFill>
            <a:latin typeface="Sabon Next LT"/>
            <a:ea typeface="+mn-ea"/>
            <a:cs typeface="+mn-cs"/>
          </a:endParaRPr>
        </a:p>
        <a:p>
          <a:pPr marL="228600" lvl="1" indent="-228600" algn="l" defTabSz="1111250">
            <a:lnSpc>
              <a:spcPct val="90000"/>
            </a:lnSpc>
            <a:spcBef>
              <a:spcPct val="0"/>
            </a:spcBef>
            <a:spcAft>
              <a:spcPct val="20000"/>
            </a:spcAft>
            <a:buClr>
              <a:schemeClr val="accent5"/>
            </a:buClr>
            <a:buFont typeface="Wingdings" panose="05000000000000000000" pitchFamily="2" charset="2"/>
            <a:buChar char="v"/>
          </a:pPr>
          <a:r>
            <a:rPr lang="en-US" sz="2500" kern="1200"/>
            <a:t>How do the principal’s proposed changes directly support priorities in our strategic plan? Can we clearly connect each adjustment to a strategic goal? </a:t>
          </a:r>
        </a:p>
        <a:p>
          <a:pPr marL="228600" lvl="1" indent="-228600" algn="l" defTabSz="1111250">
            <a:lnSpc>
              <a:spcPct val="90000"/>
            </a:lnSpc>
            <a:spcBef>
              <a:spcPct val="0"/>
            </a:spcBef>
            <a:spcAft>
              <a:spcPct val="20000"/>
            </a:spcAft>
            <a:buClr>
              <a:schemeClr val="accent5"/>
            </a:buClr>
            <a:buFont typeface="Wingdings" panose="05000000000000000000" pitchFamily="2" charset="2"/>
            <a:buChar char="v"/>
          </a:pPr>
          <a:r>
            <a:rPr lang="en-US" sz="2500" kern="1200"/>
            <a:t>If new positions, resources, or programs are being added, what data or feedback supports these changes? How will we measure their impact?</a:t>
          </a:r>
        </a:p>
        <a:p>
          <a:pPr marL="228600" lvl="1" indent="-228600" algn="l" defTabSz="1111250">
            <a:lnSpc>
              <a:spcPct val="90000"/>
            </a:lnSpc>
            <a:spcBef>
              <a:spcPct val="0"/>
            </a:spcBef>
            <a:spcAft>
              <a:spcPct val="20000"/>
            </a:spcAft>
            <a:buClr>
              <a:schemeClr val="accent5"/>
            </a:buClr>
            <a:buFont typeface="Wingdings" panose="05000000000000000000" pitchFamily="2" charset="2"/>
            <a:buChar char="v"/>
          </a:pPr>
          <a:r>
            <a:rPr lang="en-US" sz="2500" kern="1200"/>
            <a:t>What trade-offs are involved? Are any current programs or resources being adjusted or reduced, and how will that affect our students and staff?</a:t>
          </a:r>
        </a:p>
      </dsp:txBody>
      <dsp:txXfrm>
        <a:off x="0" y="892875"/>
        <a:ext cx="10797791" cy="384192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81ABCD-FE50-4BAE-B29B-9A317A12D9EF}">
      <dsp:nvSpPr>
        <dsp:cNvPr id="0" name=""/>
        <dsp:cNvSpPr/>
      </dsp:nvSpPr>
      <dsp:spPr>
        <a:xfrm>
          <a:off x="0" y="147675"/>
          <a:ext cx="10797791" cy="968759"/>
        </a:xfrm>
        <a:prstGeom prst="roundRect">
          <a:avLst/>
        </a:prstGeom>
        <a:solidFill>
          <a:srgbClr val="D47B22">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b="1" kern="1200"/>
            <a:t>District and Cluster Priorities</a:t>
          </a:r>
          <a:r>
            <a:rPr lang="en-US" sz="3600" kern="1200">
              <a:solidFill>
                <a:sysClr val="window" lastClr="FFFFFF"/>
              </a:solidFill>
              <a:latin typeface="Sabon Next LT"/>
              <a:ea typeface="+mn-ea"/>
              <a:cs typeface="+mn-cs"/>
            </a:rPr>
            <a:t> </a:t>
          </a:r>
        </a:p>
      </dsp:txBody>
      <dsp:txXfrm>
        <a:off x="47291" y="194966"/>
        <a:ext cx="10703209" cy="874177"/>
      </dsp:txXfrm>
    </dsp:sp>
    <dsp:sp modelId="{7111410D-54EE-4041-8993-EC4AC19AA56A}">
      <dsp:nvSpPr>
        <dsp:cNvPr id="0" name=""/>
        <dsp:cNvSpPr/>
      </dsp:nvSpPr>
      <dsp:spPr>
        <a:xfrm>
          <a:off x="0" y="1116435"/>
          <a:ext cx="10797791" cy="3502440"/>
        </a:xfrm>
        <a:prstGeom prst="rect">
          <a:avLst/>
        </a:prstGeom>
        <a:solidFill>
          <a:srgbClr val="D47B22">
            <a:alpha val="90000"/>
            <a:tint val="40000"/>
            <a:hueOff val="0"/>
            <a:satOff val="0"/>
            <a:lumOff val="0"/>
            <a:alphaOff val="0"/>
          </a:srgbClr>
        </a:solidFill>
        <a:ln w="12700" cap="flat" cmpd="sng" algn="ctr">
          <a:solidFill>
            <a:srgbClr val="D47B22">
              <a:alpha val="90000"/>
              <a:tint val="40000"/>
              <a:hueOff val="0"/>
              <a:satOff val="0"/>
              <a:lumOff val="0"/>
              <a:alphaOff val="0"/>
            </a:srgbClr>
          </a:solidFill>
          <a:prstDash val="solid"/>
          <a:miter lim="800000"/>
        </a:ln>
        <a:effectLst/>
      </dsp:spPr>
      <dsp:style>
        <a:lnRef idx="0">
          <a:scrgbClr r="0" g="0" b="0"/>
        </a:lnRef>
        <a:fillRef idx="0">
          <a:scrgbClr r="0" g="0" b="0"/>
        </a:fillRef>
        <a:effectRef idx="0">
          <a:scrgbClr r="0" g="0" b="0"/>
        </a:effectRef>
        <a:fontRef idx="minor"/>
      </dsp:style>
      <dsp:txBody>
        <a:bodyPr spcFirstLastPara="0" vert="horz" wrap="square" lIns="342830" tIns="45720" rIns="256032" bIns="45720" numCol="1" spcCol="1270" anchor="t" anchorCtr="0">
          <a:noAutofit/>
        </a:bodyPr>
        <a:lstStyle/>
        <a:p>
          <a:pPr marL="285750" lvl="1" indent="-285750" algn="l" defTabSz="1244600">
            <a:lnSpc>
              <a:spcPct val="90000"/>
            </a:lnSpc>
            <a:spcBef>
              <a:spcPct val="0"/>
            </a:spcBef>
            <a:spcAft>
              <a:spcPct val="20000"/>
            </a:spcAft>
            <a:buClr>
              <a:schemeClr val="accent5"/>
            </a:buClr>
            <a:buFont typeface="Wingdings" panose="05000000000000000000" pitchFamily="2" charset="2"/>
            <a:buChar char="v"/>
          </a:pPr>
          <a:r>
            <a:rPr lang="en-US" sz="2800" kern="1200"/>
            <a:t>How do these proposed changes align with district and cluster priorities? Do we foresee any challenges or misalignments?</a:t>
          </a:r>
          <a:endParaRPr lang="en-US" sz="2800" kern="1200">
            <a:solidFill>
              <a:sysClr val="windowText" lastClr="000000">
                <a:hueOff val="0"/>
                <a:satOff val="0"/>
                <a:lumOff val="0"/>
                <a:alphaOff val="0"/>
              </a:sysClr>
            </a:solidFill>
            <a:latin typeface="Sabon Next LT"/>
            <a:ea typeface="+mn-ea"/>
            <a:cs typeface="+mn-cs"/>
          </a:endParaRPr>
        </a:p>
        <a:p>
          <a:pPr marL="285750" lvl="1" indent="-285750" algn="l" defTabSz="1244600">
            <a:lnSpc>
              <a:spcPct val="90000"/>
            </a:lnSpc>
            <a:spcBef>
              <a:spcPct val="0"/>
            </a:spcBef>
            <a:spcAft>
              <a:spcPct val="20000"/>
            </a:spcAft>
            <a:buClr>
              <a:schemeClr val="accent5"/>
            </a:buClr>
            <a:buFont typeface="Wingdings" panose="05000000000000000000" pitchFamily="2" charset="2"/>
            <a:buChar char="v"/>
          </a:pPr>
          <a:r>
            <a:rPr lang="en-US" sz="2800" kern="1200"/>
            <a:t>If the district has allocated funds for specific initiatives – for example Signature Programs - how are those reflected in our budget? </a:t>
          </a:r>
        </a:p>
        <a:p>
          <a:pPr marL="285750" lvl="1" indent="-285750" algn="l" defTabSz="1244600">
            <a:lnSpc>
              <a:spcPct val="90000"/>
            </a:lnSpc>
            <a:spcBef>
              <a:spcPct val="0"/>
            </a:spcBef>
            <a:spcAft>
              <a:spcPct val="20000"/>
            </a:spcAft>
            <a:buClr>
              <a:schemeClr val="accent5"/>
            </a:buClr>
            <a:buFont typeface="Wingdings" panose="05000000000000000000" pitchFamily="2" charset="2"/>
            <a:buChar char="v"/>
          </a:pPr>
          <a:r>
            <a:rPr lang="en-US" sz="2800" kern="1200"/>
            <a:t>If we are sharing staff positions (e.g., nurse, counselor, teacher), how will this affect student support and service delivery at our school?</a:t>
          </a:r>
        </a:p>
      </dsp:txBody>
      <dsp:txXfrm>
        <a:off x="0" y="1116435"/>
        <a:ext cx="10797791" cy="3502440"/>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E7F456E-01A6-4013-ACA5-F5492591A24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84983A3-9B9B-4D61-97C9-B9E239A3159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56F32FC-4BD9-442A-A8C6-51598C909FE3}" type="datetimeFigureOut">
              <a:rPr lang="en-US" smtClean="0"/>
              <a:t>3/4/2025</a:t>
            </a:fld>
            <a:endParaRPr lang="en-US"/>
          </a:p>
        </p:txBody>
      </p:sp>
      <p:sp>
        <p:nvSpPr>
          <p:cNvPr id="4" name="Footer Placeholder 3">
            <a:extLst>
              <a:ext uri="{FF2B5EF4-FFF2-40B4-BE49-F238E27FC236}">
                <a16:creationId xmlns:a16="http://schemas.microsoft.com/office/drawing/2014/main" id="{5EEABE74-7A97-4D17-8390-42ADD25C33C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42C1DBD-1052-425E-BF3C-983304BED57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8EEFA9E-C190-4F5C-8394-BD5F1CD55C02}" type="slidenum">
              <a:rPr lang="en-US" smtClean="0"/>
              <a:t>‹#›</a:t>
            </a:fld>
            <a:endParaRPr lang="en-US"/>
          </a:p>
        </p:txBody>
      </p:sp>
    </p:spTree>
    <p:extLst>
      <p:ext uri="{BB962C8B-B14F-4D97-AF65-F5344CB8AC3E}">
        <p14:creationId xmlns:p14="http://schemas.microsoft.com/office/powerpoint/2010/main" val="23248019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6371FA-A98D-41E8-93F4-09945841298A}" type="datetimeFigureOut">
              <a:rPr lang="en-US" smtClean="0"/>
              <a:t>3/4/2025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289C57-55D7-40A4-A101-E74FAC7A092B}" type="slidenum">
              <a:rPr lang="en-US" smtClean="0"/>
              <a:t>‹#›</a:t>
            </a:fld>
            <a:endParaRPr lang="en-US"/>
          </a:p>
        </p:txBody>
      </p:sp>
    </p:spTree>
    <p:extLst>
      <p:ext uri="{BB962C8B-B14F-4D97-AF65-F5344CB8AC3E}">
        <p14:creationId xmlns:p14="http://schemas.microsoft.com/office/powerpoint/2010/main" val="2839902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9C7E07-3C67-C64C-8DA0-0404F630397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82216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92DC6D-9688-B976-F5F9-FBF9E17E3E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E2D48B-CB13-95C8-D609-7322CF8CA40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51BC880-58BE-E9AF-912A-359BE79000A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C34306A-27A8-6F68-A018-67A4F605D8EA}"/>
              </a:ext>
            </a:extLst>
          </p:cNvPr>
          <p:cNvSpPr>
            <a:spLocks noGrp="1"/>
          </p:cNvSpPr>
          <p:nvPr>
            <p:ph type="sldNum" sz="quarter" idx="5"/>
          </p:nvPr>
        </p:nvSpPr>
        <p:spPr/>
        <p:txBody>
          <a:bodyPr/>
          <a:lstStyle/>
          <a:p>
            <a:fld id="{22289C57-55D7-40A4-A101-E74FAC7A092B}" type="slidenum">
              <a:rPr lang="en-US" smtClean="0"/>
              <a:t>29</a:t>
            </a:fld>
            <a:endParaRPr lang="en-US"/>
          </a:p>
        </p:txBody>
      </p:sp>
    </p:spTree>
    <p:extLst>
      <p:ext uri="{BB962C8B-B14F-4D97-AF65-F5344CB8AC3E}">
        <p14:creationId xmlns:p14="http://schemas.microsoft.com/office/powerpoint/2010/main" val="8501163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5C0F1A-9D1B-F2D6-0ED8-5BF98286F59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CBCFE2-3BA8-DE51-9BC2-98C2F8BA07B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C42BE36-EE7B-0D5A-4D91-385BA058BF4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8D535B9-F690-9596-64BC-623941F35E79}"/>
              </a:ext>
            </a:extLst>
          </p:cNvPr>
          <p:cNvSpPr>
            <a:spLocks noGrp="1"/>
          </p:cNvSpPr>
          <p:nvPr>
            <p:ph type="sldNum" sz="quarter" idx="5"/>
          </p:nvPr>
        </p:nvSpPr>
        <p:spPr/>
        <p:txBody>
          <a:bodyPr/>
          <a:lstStyle/>
          <a:p>
            <a:fld id="{96E09883-B744-4FDD-8623-D69A66650022}" type="slidenum">
              <a:rPr lang="en-US" smtClean="0"/>
              <a:t>30</a:t>
            </a:fld>
            <a:endParaRPr lang="en-US"/>
          </a:p>
        </p:txBody>
      </p:sp>
    </p:spTree>
    <p:extLst>
      <p:ext uri="{BB962C8B-B14F-4D97-AF65-F5344CB8AC3E}">
        <p14:creationId xmlns:p14="http://schemas.microsoft.com/office/powerpoint/2010/main" val="24061393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AE9064-0EBF-75FB-8134-5369CDC57B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AD5BB3-12A9-4A62-9206-5562E959FDA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35ED92-3F8F-DE03-8233-0CF65C9A37D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483AC81-9999-8062-A153-9F3FF27CE11A}"/>
              </a:ext>
            </a:extLst>
          </p:cNvPr>
          <p:cNvSpPr>
            <a:spLocks noGrp="1"/>
          </p:cNvSpPr>
          <p:nvPr>
            <p:ph type="sldNum" sz="quarter" idx="5"/>
          </p:nvPr>
        </p:nvSpPr>
        <p:spPr/>
        <p:txBody>
          <a:bodyPr/>
          <a:lstStyle/>
          <a:p>
            <a:fld id="{96E09883-B744-4FDD-8623-D69A66650022}" type="slidenum">
              <a:rPr lang="en-US" smtClean="0"/>
              <a:t>38</a:t>
            </a:fld>
            <a:endParaRPr lang="en-US"/>
          </a:p>
        </p:txBody>
      </p:sp>
    </p:spTree>
    <p:extLst>
      <p:ext uri="{BB962C8B-B14F-4D97-AF65-F5344CB8AC3E}">
        <p14:creationId xmlns:p14="http://schemas.microsoft.com/office/powerpoint/2010/main" val="16115407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0807A4-32FB-E6B9-4D09-4F3871E69F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1FEDB2-94BF-1075-F9D7-5B798EB6028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3B45D2A-BD32-AAC4-38D6-DAE97CE63A1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B441BC0-ABFB-9135-CE5C-6E6BA54C7572}"/>
              </a:ext>
            </a:extLst>
          </p:cNvPr>
          <p:cNvSpPr>
            <a:spLocks noGrp="1"/>
          </p:cNvSpPr>
          <p:nvPr>
            <p:ph type="sldNum" sz="quarter" idx="5"/>
          </p:nvPr>
        </p:nvSpPr>
        <p:spPr/>
        <p:txBody>
          <a:bodyPr/>
          <a:lstStyle/>
          <a:p>
            <a:fld id="{96E09883-B744-4FDD-8623-D69A66650022}" type="slidenum">
              <a:rPr lang="en-US" smtClean="0"/>
              <a:t>47</a:t>
            </a:fld>
            <a:endParaRPr lang="en-US"/>
          </a:p>
        </p:txBody>
      </p:sp>
    </p:spTree>
    <p:extLst>
      <p:ext uri="{BB962C8B-B14F-4D97-AF65-F5344CB8AC3E}">
        <p14:creationId xmlns:p14="http://schemas.microsoft.com/office/powerpoint/2010/main" val="30198505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8113BA-21EF-76EF-E173-993ADAB77B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65B1D8-7786-1D0F-D386-EF9E8C653E3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459EF3F-A6FB-63A1-B241-B04C8ED6847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ED61C0B-9CFE-9115-1AF7-C0CF9584B90D}"/>
              </a:ext>
            </a:extLst>
          </p:cNvPr>
          <p:cNvSpPr>
            <a:spLocks noGrp="1"/>
          </p:cNvSpPr>
          <p:nvPr>
            <p:ph type="sldNum" sz="quarter" idx="5"/>
          </p:nvPr>
        </p:nvSpPr>
        <p:spPr/>
        <p:txBody>
          <a:bodyPr/>
          <a:lstStyle/>
          <a:p>
            <a:fld id="{22289C57-55D7-40A4-A101-E74FAC7A092B}" type="slidenum">
              <a:rPr lang="en-US" smtClean="0"/>
              <a:t>52</a:t>
            </a:fld>
            <a:endParaRPr lang="en-US"/>
          </a:p>
        </p:txBody>
      </p:sp>
    </p:spTree>
    <p:extLst>
      <p:ext uri="{BB962C8B-B14F-4D97-AF65-F5344CB8AC3E}">
        <p14:creationId xmlns:p14="http://schemas.microsoft.com/office/powerpoint/2010/main" val="20402328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1DE86E-E9A0-3E63-0A0F-D06C70B3E6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861C2A-6BCC-DF36-239B-E72A6A57D0E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BCCCA8-3E8E-ECB0-4BA2-37F9AC80954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B802D4D-703A-E08A-4E92-4853FA4EE91B}"/>
              </a:ext>
            </a:extLst>
          </p:cNvPr>
          <p:cNvSpPr>
            <a:spLocks noGrp="1"/>
          </p:cNvSpPr>
          <p:nvPr>
            <p:ph type="sldNum" sz="quarter" idx="5"/>
          </p:nvPr>
        </p:nvSpPr>
        <p:spPr/>
        <p:txBody>
          <a:bodyPr/>
          <a:lstStyle/>
          <a:p>
            <a:fld id="{22289C57-55D7-40A4-A101-E74FAC7A092B}" type="slidenum">
              <a:rPr lang="en-US" smtClean="0"/>
              <a:t>53</a:t>
            </a:fld>
            <a:endParaRPr lang="en-US"/>
          </a:p>
        </p:txBody>
      </p:sp>
    </p:spTree>
    <p:extLst>
      <p:ext uri="{BB962C8B-B14F-4D97-AF65-F5344CB8AC3E}">
        <p14:creationId xmlns:p14="http://schemas.microsoft.com/office/powerpoint/2010/main" val="16953247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2EBB7F-5537-98F9-9826-8EC5D53271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A2E90A-4064-AE89-0DCD-2A72FD11C1F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74ACC3C-4FCC-1E74-F7A4-59877067453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E6B6A96-6E6C-5A94-A7A5-BAB9F9CBC9E7}"/>
              </a:ext>
            </a:extLst>
          </p:cNvPr>
          <p:cNvSpPr>
            <a:spLocks noGrp="1"/>
          </p:cNvSpPr>
          <p:nvPr>
            <p:ph type="sldNum" sz="quarter" idx="5"/>
          </p:nvPr>
        </p:nvSpPr>
        <p:spPr/>
        <p:txBody>
          <a:bodyPr/>
          <a:lstStyle/>
          <a:p>
            <a:fld id="{22289C57-55D7-40A4-A101-E74FAC7A092B}" type="slidenum">
              <a:rPr lang="en-US" smtClean="0"/>
              <a:t>54</a:t>
            </a:fld>
            <a:endParaRPr lang="en-US"/>
          </a:p>
        </p:txBody>
      </p:sp>
    </p:spTree>
    <p:extLst>
      <p:ext uri="{BB962C8B-B14F-4D97-AF65-F5344CB8AC3E}">
        <p14:creationId xmlns:p14="http://schemas.microsoft.com/office/powerpoint/2010/main" val="42122986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2AE43C-D668-BC91-C209-0AF0371C28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5F02B9-CB42-6C2D-FD63-F8FDB4C1DF9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6D1D28E-DA30-0017-257B-A7C457750FC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8AD4C0F-870B-583F-1B6B-A03FCB305E04}"/>
              </a:ext>
            </a:extLst>
          </p:cNvPr>
          <p:cNvSpPr>
            <a:spLocks noGrp="1"/>
          </p:cNvSpPr>
          <p:nvPr>
            <p:ph type="sldNum" sz="quarter" idx="5"/>
          </p:nvPr>
        </p:nvSpPr>
        <p:spPr/>
        <p:txBody>
          <a:bodyPr/>
          <a:lstStyle/>
          <a:p>
            <a:fld id="{22289C57-55D7-40A4-A101-E74FAC7A092B}" type="slidenum">
              <a:rPr lang="en-US" smtClean="0"/>
              <a:t>55</a:t>
            </a:fld>
            <a:endParaRPr lang="en-US"/>
          </a:p>
        </p:txBody>
      </p:sp>
    </p:spTree>
    <p:extLst>
      <p:ext uri="{BB962C8B-B14F-4D97-AF65-F5344CB8AC3E}">
        <p14:creationId xmlns:p14="http://schemas.microsoft.com/office/powerpoint/2010/main" val="13891116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A62309-9C94-AD4D-5A8D-39D15F9989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47A522-55D5-6D4B-72F8-67BAD51FA9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636819-93B0-16A9-A1D7-0D83177273A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C709624-6F8B-91BE-DC4C-8DA0C2092A08}"/>
              </a:ext>
            </a:extLst>
          </p:cNvPr>
          <p:cNvSpPr>
            <a:spLocks noGrp="1"/>
          </p:cNvSpPr>
          <p:nvPr>
            <p:ph type="sldNum" sz="quarter" idx="5"/>
          </p:nvPr>
        </p:nvSpPr>
        <p:spPr/>
        <p:txBody>
          <a:bodyPr/>
          <a:lstStyle/>
          <a:p>
            <a:fld id="{22289C57-55D7-40A4-A101-E74FAC7A092B}" type="slidenum">
              <a:rPr lang="en-US" smtClean="0"/>
              <a:t>56</a:t>
            </a:fld>
            <a:endParaRPr lang="en-US"/>
          </a:p>
        </p:txBody>
      </p:sp>
    </p:spTree>
    <p:extLst>
      <p:ext uri="{BB962C8B-B14F-4D97-AF65-F5344CB8AC3E}">
        <p14:creationId xmlns:p14="http://schemas.microsoft.com/office/powerpoint/2010/main" val="42348365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94C147-99AC-0E2C-D794-CFD306E363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B40B32-CF10-F92E-6B2C-69B8D8CE538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A05767-612A-EA86-5D8C-C2535E1862C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A78ADF8-D537-F0FC-D9B4-B7E2CD6C5EA2}"/>
              </a:ext>
            </a:extLst>
          </p:cNvPr>
          <p:cNvSpPr>
            <a:spLocks noGrp="1"/>
          </p:cNvSpPr>
          <p:nvPr>
            <p:ph type="sldNum" sz="quarter" idx="5"/>
          </p:nvPr>
        </p:nvSpPr>
        <p:spPr/>
        <p:txBody>
          <a:bodyPr/>
          <a:lstStyle/>
          <a:p>
            <a:fld id="{22289C57-55D7-40A4-A101-E74FAC7A092B}" type="slidenum">
              <a:rPr lang="en-US" smtClean="0"/>
              <a:t>57</a:t>
            </a:fld>
            <a:endParaRPr lang="en-US"/>
          </a:p>
        </p:txBody>
      </p:sp>
    </p:spTree>
    <p:extLst>
      <p:ext uri="{BB962C8B-B14F-4D97-AF65-F5344CB8AC3E}">
        <p14:creationId xmlns:p14="http://schemas.microsoft.com/office/powerpoint/2010/main" val="17610091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9C7E07-3C67-C64C-8DA0-0404F630397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79905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9FDDBA-72FA-0FA0-957A-01852BF1A4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1DA3F2-2CEB-501E-B0B6-707A99F453A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7B7325F-2ED1-E9A8-1BBC-F86BDF47F7E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7313B91-1235-3382-3766-F9A7C5C15A7F}"/>
              </a:ext>
            </a:extLst>
          </p:cNvPr>
          <p:cNvSpPr>
            <a:spLocks noGrp="1"/>
          </p:cNvSpPr>
          <p:nvPr>
            <p:ph type="sldNum" sz="quarter" idx="5"/>
          </p:nvPr>
        </p:nvSpPr>
        <p:spPr/>
        <p:txBody>
          <a:bodyPr/>
          <a:lstStyle/>
          <a:p>
            <a:fld id="{22289C57-55D7-40A4-A101-E74FAC7A092B}" type="slidenum">
              <a:rPr lang="en-US" smtClean="0"/>
              <a:t>58</a:t>
            </a:fld>
            <a:endParaRPr lang="en-US"/>
          </a:p>
        </p:txBody>
      </p:sp>
    </p:spTree>
    <p:extLst>
      <p:ext uri="{BB962C8B-B14F-4D97-AF65-F5344CB8AC3E}">
        <p14:creationId xmlns:p14="http://schemas.microsoft.com/office/powerpoint/2010/main" val="15936521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7B3889-30B7-FA06-D1BC-A0098A680D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154947D-DEAF-0C6C-1E81-2BB7686B59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135080E-9890-E20D-6FF7-519EA550481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AA247C6-31F1-6277-E644-59420F354DE5}"/>
              </a:ext>
            </a:extLst>
          </p:cNvPr>
          <p:cNvSpPr>
            <a:spLocks noGrp="1"/>
          </p:cNvSpPr>
          <p:nvPr>
            <p:ph type="sldNum" sz="quarter" idx="5"/>
          </p:nvPr>
        </p:nvSpPr>
        <p:spPr/>
        <p:txBody>
          <a:bodyPr/>
          <a:lstStyle/>
          <a:p>
            <a:fld id="{22289C57-55D7-40A4-A101-E74FAC7A092B}" type="slidenum">
              <a:rPr lang="en-US" smtClean="0"/>
              <a:t>59</a:t>
            </a:fld>
            <a:endParaRPr lang="en-US"/>
          </a:p>
        </p:txBody>
      </p:sp>
    </p:spTree>
    <p:extLst>
      <p:ext uri="{BB962C8B-B14F-4D97-AF65-F5344CB8AC3E}">
        <p14:creationId xmlns:p14="http://schemas.microsoft.com/office/powerpoint/2010/main" val="21793964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2289C57-55D7-40A4-A101-E74FAC7A092B}" type="slidenum">
              <a:rPr lang="en-US" smtClean="0"/>
              <a:t>60</a:t>
            </a:fld>
            <a:endParaRPr lang="en-US"/>
          </a:p>
        </p:txBody>
      </p:sp>
    </p:spTree>
    <p:extLst>
      <p:ext uri="{BB962C8B-B14F-4D97-AF65-F5344CB8AC3E}">
        <p14:creationId xmlns:p14="http://schemas.microsoft.com/office/powerpoint/2010/main" val="10253268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42503D-B921-6D84-4FC8-0FE1F4DD1F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AAFA40-A42F-53E0-E72A-69338124FB3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85E3DE-2949-8FD6-675C-AACF823E5CE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E5A855A-08A0-EE2F-98E7-178CDFF3B69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9C7E07-3C67-C64C-8DA0-0404F630397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64696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2289C57-55D7-40A4-A101-E74FAC7A092B}" type="slidenum">
              <a:rPr lang="en-US" smtClean="0"/>
              <a:t>23</a:t>
            </a:fld>
            <a:endParaRPr lang="en-US"/>
          </a:p>
        </p:txBody>
      </p:sp>
    </p:spTree>
    <p:extLst>
      <p:ext uri="{BB962C8B-B14F-4D97-AF65-F5344CB8AC3E}">
        <p14:creationId xmlns:p14="http://schemas.microsoft.com/office/powerpoint/2010/main" val="17781288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2289C57-55D7-40A4-A101-E74FAC7A092B}" type="slidenum">
              <a:rPr lang="en-US" smtClean="0"/>
              <a:t>24</a:t>
            </a:fld>
            <a:endParaRPr lang="en-US"/>
          </a:p>
        </p:txBody>
      </p:sp>
    </p:spTree>
    <p:extLst>
      <p:ext uri="{BB962C8B-B14F-4D97-AF65-F5344CB8AC3E}">
        <p14:creationId xmlns:p14="http://schemas.microsoft.com/office/powerpoint/2010/main" val="40404389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9CA3C5-2284-7686-FA09-4C84C203BD5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A9E782-C8E6-13EC-8575-7362236ED28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09EA12-02E9-C581-4B39-0CDFF688A1A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FE4DEBC-C68C-D564-F517-CF4DDB3BDE0E}"/>
              </a:ext>
            </a:extLst>
          </p:cNvPr>
          <p:cNvSpPr>
            <a:spLocks noGrp="1"/>
          </p:cNvSpPr>
          <p:nvPr>
            <p:ph type="sldNum" sz="quarter" idx="5"/>
          </p:nvPr>
        </p:nvSpPr>
        <p:spPr/>
        <p:txBody>
          <a:bodyPr/>
          <a:lstStyle/>
          <a:p>
            <a:fld id="{22289C57-55D7-40A4-A101-E74FAC7A092B}" type="slidenum">
              <a:rPr lang="en-US" smtClean="0"/>
              <a:t>25</a:t>
            </a:fld>
            <a:endParaRPr lang="en-US"/>
          </a:p>
        </p:txBody>
      </p:sp>
    </p:spTree>
    <p:extLst>
      <p:ext uri="{BB962C8B-B14F-4D97-AF65-F5344CB8AC3E}">
        <p14:creationId xmlns:p14="http://schemas.microsoft.com/office/powerpoint/2010/main" val="14827540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D76873-514E-E668-EFAD-46C79C7DF0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6B4813-3100-9F91-44D4-B6399609F49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9C3602-2386-E7B8-357A-BB2907C0C8F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D18B00D-F95B-38EE-40B5-37AE8EC3E671}"/>
              </a:ext>
            </a:extLst>
          </p:cNvPr>
          <p:cNvSpPr>
            <a:spLocks noGrp="1"/>
          </p:cNvSpPr>
          <p:nvPr>
            <p:ph type="sldNum" sz="quarter" idx="5"/>
          </p:nvPr>
        </p:nvSpPr>
        <p:spPr/>
        <p:txBody>
          <a:bodyPr/>
          <a:lstStyle/>
          <a:p>
            <a:fld id="{22289C57-55D7-40A4-A101-E74FAC7A092B}" type="slidenum">
              <a:rPr lang="en-US" smtClean="0"/>
              <a:t>26</a:t>
            </a:fld>
            <a:endParaRPr lang="en-US"/>
          </a:p>
        </p:txBody>
      </p:sp>
    </p:spTree>
    <p:extLst>
      <p:ext uri="{BB962C8B-B14F-4D97-AF65-F5344CB8AC3E}">
        <p14:creationId xmlns:p14="http://schemas.microsoft.com/office/powerpoint/2010/main" val="11255571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E43004-1E5E-67CD-1480-41D151E46DF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E99525-8DF6-6278-319D-82B44682ABB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F7AEC59-A793-BF75-6F6C-50AF5B8CB9B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368D68E-B512-F5A0-7396-3A91E4D032C8}"/>
              </a:ext>
            </a:extLst>
          </p:cNvPr>
          <p:cNvSpPr>
            <a:spLocks noGrp="1"/>
          </p:cNvSpPr>
          <p:nvPr>
            <p:ph type="sldNum" sz="quarter" idx="5"/>
          </p:nvPr>
        </p:nvSpPr>
        <p:spPr/>
        <p:txBody>
          <a:bodyPr/>
          <a:lstStyle/>
          <a:p>
            <a:fld id="{22289C57-55D7-40A4-A101-E74FAC7A092B}" type="slidenum">
              <a:rPr lang="en-US" smtClean="0"/>
              <a:t>27</a:t>
            </a:fld>
            <a:endParaRPr lang="en-US"/>
          </a:p>
        </p:txBody>
      </p:sp>
    </p:spTree>
    <p:extLst>
      <p:ext uri="{BB962C8B-B14F-4D97-AF65-F5344CB8AC3E}">
        <p14:creationId xmlns:p14="http://schemas.microsoft.com/office/powerpoint/2010/main" val="27638213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D9E8C2-B8F8-24A3-2CC4-972A93C964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27B3A5-5A9F-EF52-CB14-E041014437B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A72C30D-8CC9-4848-0AF6-B2D4344DC62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D0FBD49-A03B-3857-EE9E-1A787BF295B3}"/>
              </a:ext>
            </a:extLst>
          </p:cNvPr>
          <p:cNvSpPr>
            <a:spLocks noGrp="1"/>
          </p:cNvSpPr>
          <p:nvPr>
            <p:ph type="sldNum" sz="quarter" idx="5"/>
          </p:nvPr>
        </p:nvSpPr>
        <p:spPr/>
        <p:txBody>
          <a:bodyPr/>
          <a:lstStyle/>
          <a:p>
            <a:fld id="{22289C57-55D7-40A4-A101-E74FAC7A092B}" type="slidenum">
              <a:rPr lang="en-US" smtClean="0"/>
              <a:t>28</a:t>
            </a:fld>
            <a:endParaRPr lang="en-US"/>
          </a:p>
        </p:txBody>
      </p:sp>
    </p:spTree>
    <p:extLst>
      <p:ext uri="{BB962C8B-B14F-4D97-AF65-F5344CB8AC3E}">
        <p14:creationId xmlns:p14="http://schemas.microsoft.com/office/powerpoint/2010/main" val="29373955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2.xml"/><Relationship Id="rId5" Type="http://schemas.openxmlformats.org/officeDocument/2006/relationships/image" Target="../media/image15.svg"/><Relationship Id="rId4" Type="http://schemas.openxmlformats.org/officeDocument/2006/relationships/image" Target="../media/image14.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2.xml"/><Relationship Id="rId5" Type="http://schemas.openxmlformats.org/officeDocument/2006/relationships/image" Target="../media/image15.svg"/><Relationship Id="rId4" Type="http://schemas.openxmlformats.org/officeDocument/2006/relationships/image" Target="../media/image14.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6987D-0137-DE42-B76B-FF621E808D90}"/>
              </a:ext>
            </a:extLst>
          </p:cNvPr>
          <p:cNvSpPr>
            <a:spLocks noGrp="1"/>
          </p:cNvSpPr>
          <p:nvPr>
            <p:ph type="ctrTitle"/>
          </p:nvPr>
        </p:nvSpPr>
        <p:spPr>
          <a:xfrm>
            <a:off x="6367054" y="2116182"/>
            <a:ext cx="5491571" cy="1514019"/>
          </a:xfrm>
          <a:prstGeom prst="rect">
            <a:avLst/>
          </a:prstGeom>
        </p:spPr>
        <p:txBody>
          <a:bodyPr lIns="0" tIns="0" rIns="0" bIns="0" anchor="b">
            <a:noAutofit/>
          </a:bodyPr>
          <a:lstStyle>
            <a:lvl1pPr algn="l">
              <a:defRPr sz="6000" b="1" i="0" spc="100" baseline="0">
                <a:solidFill>
                  <a:schemeClr val="bg1"/>
                </a:solidFill>
                <a:latin typeface="+mj-lt"/>
              </a:defRPr>
            </a:lvl1pPr>
          </a:lstStyle>
          <a:p>
            <a:r>
              <a:rPr lang="en-US"/>
              <a:t>Click to edit Master title style</a:t>
            </a:r>
            <a:endParaRPr lang="en-US" dirty="0"/>
          </a:p>
        </p:txBody>
      </p:sp>
      <p:grpSp>
        <p:nvGrpSpPr>
          <p:cNvPr id="9" name="Group 8">
            <a:extLst>
              <a:ext uri="{FF2B5EF4-FFF2-40B4-BE49-F238E27FC236}">
                <a16:creationId xmlns:a16="http://schemas.microsoft.com/office/drawing/2014/main" id="{C26C18C3-ED25-DD4B-BA72-24932D54DE37}"/>
              </a:ext>
            </a:extLst>
          </p:cNvPr>
          <p:cNvGrpSpPr>
            <a:grpSpLocks/>
          </p:cNvGrpSpPr>
          <p:nvPr userDrawn="1"/>
        </p:nvGrpSpPr>
        <p:grpSpPr bwMode="auto">
          <a:xfrm>
            <a:off x="1" y="758752"/>
            <a:ext cx="6099248" cy="6099248"/>
            <a:chOff x="0" y="12289"/>
            <a:chExt cx="3550" cy="3551"/>
          </a:xfrm>
        </p:grpSpPr>
        <p:sp>
          <p:nvSpPr>
            <p:cNvPr id="10" name="Freeform 9">
              <a:extLst>
                <a:ext uri="{FF2B5EF4-FFF2-40B4-BE49-F238E27FC236}">
                  <a16:creationId xmlns:a16="http://schemas.microsoft.com/office/drawing/2014/main" id="{C07CC263-2515-F147-8CC5-F8E9FF9FA8E4}"/>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1" name="Freeform 10">
              <a:extLst>
                <a:ext uri="{FF2B5EF4-FFF2-40B4-BE49-F238E27FC236}">
                  <a16:creationId xmlns:a16="http://schemas.microsoft.com/office/drawing/2014/main" id="{43B40037-7481-524B-8685-404D965690F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2" name="Freeform 11">
              <a:extLst>
                <a:ext uri="{FF2B5EF4-FFF2-40B4-BE49-F238E27FC236}">
                  <a16:creationId xmlns:a16="http://schemas.microsoft.com/office/drawing/2014/main" id="{7B759713-8408-EE47-9394-3DA6F5E4B62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8" name="Text Placeholder 29">
            <a:extLst>
              <a:ext uri="{FF2B5EF4-FFF2-40B4-BE49-F238E27FC236}">
                <a16:creationId xmlns:a16="http://schemas.microsoft.com/office/drawing/2014/main" id="{276A9CD7-E675-3048-86D3-3546A2F6B456}"/>
              </a:ext>
            </a:extLst>
          </p:cNvPr>
          <p:cNvSpPr>
            <a:spLocks noGrp="1"/>
          </p:cNvSpPr>
          <p:nvPr>
            <p:ph type="body" sz="quarter" idx="11"/>
          </p:nvPr>
        </p:nvSpPr>
        <p:spPr>
          <a:xfrm>
            <a:off x="6367055" y="4549553"/>
            <a:ext cx="5491570" cy="953337"/>
          </a:xfrm>
        </p:spPr>
        <p:txBody>
          <a:bodyPr lIns="0" tIns="0" rIns="0" bIns="0">
            <a:noAutofit/>
          </a:bodyPr>
          <a:lstStyle>
            <a:lvl1pPr marL="0" indent="0">
              <a:buNone/>
              <a:defRPr sz="1800" b="0" i="0">
                <a:solidFill>
                  <a:schemeClr val="tx2"/>
                </a:solidFill>
                <a:latin typeface="+mn-lt"/>
              </a:defRPr>
            </a:lvl1pPr>
            <a:lvl2pPr>
              <a:defRPr sz="4000"/>
            </a:lvl2pPr>
            <a:lvl3pPr>
              <a:defRPr sz="4000"/>
            </a:lvl3pPr>
            <a:lvl4pPr>
              <a:defRPr sz="4000"/>
            </a:lvl4pPr>
            <a:lvl5pPr>
              <a:defRPr sz="4000"/>
            </a:lvl5pPr>
          </a:lstStyle>
          <a:p>
            <a:pPr lvl="0"/>
            <a:r>
              <a:rPr lang="en-US"/>
              <a:t>Click to edit Master text styles</a:t>
            </a:r>
          </a:p>
        </p:txBody>
      </p:sp>
      <p:cxnSp>
        <p:nvCxnSpPr>
          <p:cNvPr id="13" name="Straight Connector 12">
            <a:extLst>
              <a:ext uri="{FF2B5EF4-FFF2-40B4-BE49-F238E27FC236}">
                <a16:creationId xmlns:a16="http://schemas.microsoft.com/office/drawing/2014/main" id="{A69706A2-3726-FE4E-B923-E75D48597816}"/>
              </a:ext>
            </a:extLst>
          </p:cNvPr>
          <p:cNvCxnSpPr>
            <a:cxnSpLocks/>
          </p:cNvCxnSpPr>
          <p:nvPr userDrawn="1"/>
        </p:nvCxnSpPr>
        <p:spPr>
          <a:xfrm>
            <a:off x="6367055" y="4252111"/>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2093037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meline ">
    <p:bg>
      <p:bgPr>
        <a:solidFill>
          <a:schemeClr val="tx1"/>
        </a:solidFill>
        <a:effectLst/>
      </p:bgPr>
    </p:bg>
    <p:spTree>
      <p:nvGrpSpPr>
        <p:cNvPr id="1" name=""/>
        <p:cNvGrpSpPr/>
        <p:nvPr/>
      </p:nvGrpSpPr>
      <p:grpSpPr>
        <a:xfrm>
          <a:off x="0" y="0"/>
          <a:ext cx="0" cy="0"/>
          <a:chOff x="0" y="0"/>
          <a:chExt cx="0" cy="0"/>
        </a:xfrm>
      </p:grpSpPr>
      <p:cxnSp>
        <p:nvCxnSpPr>
          <p:cNvPr id="21" name="Straight Connector 20">
            <a:extLst>
              <a:ext uri="{FF2B5EF4-FFF2-40B4-BE49-F238E27FC236}">
                <a16:creationId xmlns:a16="http://schemas.microsoft.com/office/drawing/2014/main" id="{040046AF-E5BF-854D-9986-7C3019770FE7}"/>
              </a:ext>
            </a:extLst>
          </p:cNvPr>
          <p:cNvCxnSpPr>
            <a:cxnSpLocks/>
          </p:cNvCxnSpPr>
          <p:nvPr userDrawn="1"/>
        </p:nvCxnSpPr>
        <p:spPr>
          <a:xfrm flipH="1">
            <a:off x="1045959" y="2213783"/>
            <a:ext cx="2136"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6CA14A6-0144-BC49-A8D4-C979D13258C0}"/>
              </a:ext>
            </a:extLst>
          </p:cNvPr>
          <p:cNvCxnSpPr>
            <a:cxnSpLocks/>
          </p:cNvCxnSpPr>
          <p:nvPr userDrawn="1"/>
        </p:nvCxnSpPr>
        <p:spPr>
          <a:xfrm flipH="1">
            <a:off x="6180493" y="2213783"/>
            <a:ext cx="11102"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A582FC2-A135-5743-B9C0-6AC7225B42E1}"/>
              </a:ext>
            </a:extLst>
          </p:cNvPr>
          <p:cNvCxnSpPr>
            <a:cxnSpLocks/>
          </p:cNvCxnSpPr>
          <p:nvPr userDrawn="1"/>
        </p:nvCxnSpPr>
        <p:spPr>
          <a:xfrm flipH="1">
            <a:off x="8745623" y="3904712"/>
            <a:ext cx="2136"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7C43222-5868-0247-838F-58F4F6C8EE75}"/>
              </a:ext>
            </a:extLst>
          </p:cNvPr>
          <p:cNvCxnSpPr>
            <a:cxnSpLocks/>
          </p:cNvCxnSpPr>
          <p:nvPr userDrawn="1"/>
        </p:nvCxnSpPr>
        <p:spPr>
          <a:xfrm flipH="1">
            <a:off x="3611089" y="3895941"/>
            <a:ext cx="2136"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30" name="Title 1">
            <a:extLst>
              <a:ext uri="{FF2B5EF4-FFF2-40B4-BE49-F238E27FC236}">
                <a16:creationId xmlns:a16="http://schemas.microsoft.com/office/drawing/2014/main" id="{46EEE005-F78A-9D4F-B159-964376C387DD}"/>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solidFill>
                  <a:schemeClr val="bg1"/>
                </a:solidFill>
                <a:latin typeface="+mj-lt"/>
              </a:defRPr>
            </a:lvl1pPr>
          </a:lstStyle>
          <a:p>
            <a:r>
              <a:rPr lang="en-US"/>
              <a:t>Click to edit Master title style</a:t>
            </a:r>
            <a:endParaRPr lang="en-US" dirty="0"/>
          </a:p>
        </p:txBody>
      </p:sp>
      <p:sp>
        <p:nvSpPr>
          <p:cNvPr id="96" name="Text Placeholder 29">
            <a:extLst>
              <a:ext uri="{FF2B5EF4-FFF2-40B4-BE49-F238E27FC236}">
                <a16:creationId xmlns:a16="http://schemas.microsoft.com/office/drawing/2014/main" id="{FC61536F-8EA7-5A48-AF76-8B0E251BD8CB}"/>
              </a:ext>
            </a:extLst>
          </p:cNvPr>
          <p:cNvSpPr>
            <a:spLocks noGrp="1"/>
          </p:cNvSpPr>
          <p:nvPr>
            <p:ph type="body" sz="quarter" idx="12"/>
          </p:nvPr>
        </p:nvSpPr>
        <p:spPr>
          <a:xfrm>
            <a:off x="1296955" y="2934856"/>
            <a:ext cx="2133600" cy="369332"/>
          </a:xfrm>
          <a:ln>
            <a:noFill/>
          </a:ln>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97" name="Text Placeholder 29">
            <a:extLst>
              <a:ext uri="{FF2B5EF4-FFF2-40B4-BE49-F238E27FC236}">
                <a16:creationId xmlns:a16="http://schemas.microsoft.com/office/drawing/2014/main" id="{64FFD994-BD97-ED49-8607-286ECBB1CDA3}"/>
              </a:ext>
            </a:extLst>
          </p:cNvPr>
          <p:cNvSpPr>
            <a:spLocks noGrp="1"/>
          </p:cNvSpPr>
          <p:nvPr>
            <p:ph type="body" sz="quarter" idx="11"/>
          </p:nvPr>
        </p:nvSpPr>
        <p:spPr>
          <a:xfrm>
            <a:off x="1296955" y="2568686"/>
            <a:ext cx="2133600" cy="205837"/>
          </a:xfrm>
          <a:ln>
            <a:noFill/>
          </a:ln>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a:t>Click to edit Master text styles</a:t>
            </a:r>
          </a:p>
        </p:txBody>
      </p:sp>
      <p:sp>
        <p:nvSpPr>
          <p:cNvPr id="102" name="Text Placeholder 29">
            <a:extLst>
              <a:ext uri="{FF2B5EF4-FFF2-40B4-BE49-F238E27FC236}">
                <a16:creationId xmlns:a16="http://schemas.microsoft.com/office/drawing/2014/main" id="{D1ADE805-BFBC-ED47-B9CB-6CB2FF02E868}"/>
              </a:ext>
            </a:extLst>
          </p:cNvPr>
          <p:cNvSpPr>
            <a:spLocks noGrp="1"/>
          </p:cNvSpPr>
          <p:nvPr>
            <p:ph type="body" sz="quarter" idx="30"/>
          </p:nvPr>
        </p:nvSpPr>
        <p:spPr>
          <a:xfrm>
            <a:off x="3897799" y="5087328"/>
            <a:ext cx="2133600" cy="369332"/>
          </a:xfrm>
          <a:ln>
            <a:noFill/>
          </a:ln>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103" name="Text Placeholder 29">
            <a:extLst>
              <a:ext uri="{FF2B5EF4-FFF2-40B4-BE49-F238E27FC236}">
                <a16:creationId xmlns:a16="http://schemas.microsoft.com/office/drawing/2014/main" id="{334A3589-641F-F547-891B-149579153B75}"/>
              </a:ext>
            </a:extLst>
          </p:cNvPr>
          <p:cNvSpPr>
            <a:spLocks noGrp="1"/>
          </p:cNvSpPr>
          <p:nvPr>
            <p:ph type="body" sz="quarter" idx="31"/>
          </p:nvPr>
        </p:nvSpPr>
        <p:spPr>
          <a:xfrm>
            <a:off x="3897799" y="4701908"/>
            <a:ext cx="2133600" cy="205837"/>
          </a:xfrm>
          <a:ln>
            <a:noFill/>
          </a:ln>
        </p:spPr>
        <p:txBody>
          <a:bodyPr vert="horz" lIns="0" tIns="0" rIns="0" bIns="0" rtlCol="0">
            <a:noAutofit/>
          </a:bodyPr>
          <a:lstStyle>
            <a:lvl1pPr marL="0" indent="0">
              <a:spcBef>
                <a:spcPts val="400"/>
              </a:spcBef>
              <a:buNone/>
              <a:defRPr lang="en-US" sz="1800" spc="0" baseline="0" dirty="0">
                <a:latin typeface="+mj-lt"/>
              </a:defRPr>
            </a:lvl1pPr>
            <a:lvl2pPr>
              <a:defRPr sz="4000"/>
            </a:lvl2pPr>
            <a:lvl3pPr>
              <a:defRPr sz="4000"/>
            </a:lvl3pPr>
            <a:lvl4pPr>
              <a:defRPr sz="4000"/>
            </a:lvl4pPr>
            <a:lvl5pPr>
              <a:defRPr sz="4000"/>
            </a:lvl5pPr>
          </a:lstStyle>
          <a:p>
            <a:pPr marL="0" lvl="0" indent="0">
              <a:spcBef>
                <a:spcPts val="400"/>
              </a:spcBef>
              <a:buNone/>
            </a:pPr>
            <a:r>
              <a:rPr lang="en-US"/>
              <a:t>Click to edit Master text styles</a:t>
            </a:r>
          </a:p>
        </p:txBody>
      </p:sp>
      <p:sp>
        <p:nvSpPr>
          <p:cNvPr id="106" name="Text Placeholder 29">
            <a:extLst>
              <a:ext uri="{FF2B5EF4-FFF2-40B4-BE49-F238E27FC236}">
                <a16:creationId xmlns:a16="http://schemas.microsoft.com/office/drawing/2014/main" id="{A63F8454-D12E-A641-ABD0-8977D3F5EC05}"/>
              </a:ext>
            </a:extLst>
          </p:cNvPr>
          <p:cNvSpPr>
            <a:spLocks noGrp="1"/>
          </p:cNvSpPr>
          <p:nvPr>
            <p:ph type="body" sz="quarter" idx="32"/>
          </p:nvPr>
        </p:nvSpPr>
        <p:spPr>
          <a:xfrm>
            <a:off x="9001711" y="5087328"/>
            <a:ext cx="2133600" cy="369332"/>
          </a:xfrm>
          <a:ln>
            <a:noFill/>
          </a:ln>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107" name="Text Placeholder 29">
            <a:extLst>
              <a:ext uri="{FF2B5EF4-FFF2-40B4-BE49-F238E27FC236}">
                <a16:creationId xmlns:a16="http://schemas.microsoft.com/office/drawing/2014/main" id="{F35AA15D-DBAD-9840-8764-A5B6D486A234}"/>
              </a:ext>
            </a:extLst>
          </p:cNvPr>
          <p:cNvSpPr>
            <a:spLocks noGrp="1"/>
          </p:cNvSpPr>
          <p:nvPr>
            <p:ph type="body" sz="quarter" idx="33"/>
          </p:nvPr>
        </p:nvSpPr>
        <p:spPr>
          <a:xfrm>
            <a:off x="9001711" y="4701908"/>
            <a:ext cx="2133600" cy="205837"/>
          </a:xfrm>
          <a:ln>
            <a:noFill/>
          </a:ln>
        </p:spPr>
        <p:txBody>
          <a:bodyPr vert="horz" lIns="0" tIns="0" rIns="0" bIns="0" rtlCol="0">
            <a:noAutofit/>
          </a:bodyPr>
          <a:lstStyle>
            <a:lvl1pPr marL="0" indent="0">
              <a:spcBef>
                <a:spcPts val="400"/>
              </a:spcBef>
              <a:buNone/>
              <a:defRPr lang="en-US" sz="1800" spc="0" baseline="0" dirty="0">
                <a:latin typeface="+mj-lt"/>
              </a:defRPr>
            </a:lvl1pPr>
            <a:lvl2pPr>
              <a:defRPr sz="4000"/>
            </a:lvl2pPr>
            <a:lvl3pPr>
              <a:defRPr sz="4000"/>
            </a:lvl3pPr>
            <a:lvl4pPr>
              <a:defRPr sz="4000"/>
            </a:lvl4pPr>
            <a:lvl5pPr>
              <a:defRPr sz="4000"/>
            </a:lvl5pPr>
          </a:lstStyle>
          <a:p>
            <a:pPr marL="0" lvl="0" indent="0">
              <a:spcBef>
                <a:spcPts val="400"/>
              </a:spcBef>
              <a:buNone/>
            </a:pPr>
            <a:r>
              <a:rPr lang="en-US"/>
              <a:t>Click to edit Master text styles</a:t>
            </a:r>
          </a:p>
        </p:txBody>
      </p:sp>
      <p:sp>
        <p:nvSpPr>
          <p:cNvPr id="108" name="Text Placeholder 29">
            <a:extLst>
              <a:ext uri="{FF2B5EF4-FFF2-40B4-BE49-F238E27FC236}">
                <a16:creationId xmlns:a16="http://schemas.microsoft.com/office/drawing/2014/main" id="{8357CA0F-1A55-B145-8305-562F0DF22543}"/>
              </a:ext>
            </a:extLst>
          </p:cNvPr>
          <p:cNvSpPr>
            <a:spLocks noGrp="1"/>
          </p:cNvSpPr>
          <p:nvPr>
            <p:ph type="body" sz="quarter" idx="34"/>
          </p:nvPr>
        </p:nvSpPr>
        <p:spPr>
          <a:xfrm>
            <a:off x="6438143" y="2934856"/>
            <a:ext cx="2133600" cy="369332"/>
          </a:xfrm>
          <a:ln>
            <a:noFill/>
          </a:ln>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109" name="Text Placeholder 29">
            <a:extLst>
              <a:ext uri="{FF2B5EF4-FFF2-40B4-BE49-F238E27FC236}">
                <a16:creationId xmlns:a16="http://schemas.microsoft.com/office/drawing/2014/main" id="{D6C49F6F-AF28-8942-8442-8F54A1DC388B}"/>
              </a:ext>
            </a:extLst>
          </p:cNvPr>
          <p:cNvSpPr>
            <a:spLocks noGrp="1"/>
          </p:cNvSpPr>
          <p:nvPr>
            <p:ph type="body" sz="quarter" idx="35"/>
          </p:nvPr>
        </p:nvSpPr>
        <p:spPr>
          <a:xfrm>
            <a:off x="6438143" y="2568686"/>
            <a:ext cx="2133600" cy="205837"/>
          </a:xfrm>
          <a:ln>
            <a:noFill/>
          </a:ln>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a:t>Click to edit Master text styles</a:t>
            </a:r>
          </a:p>
        </p:txBody>
      </p:sp>
      <p:cxnSp>
        <p:nvCxnSpPr>
          <p:cNvPr id="8" name="Straight Connector 7">
            <a:extLst>
              <a:ext uri="{FF2B5EF4-FFF2-40B4-BE49-F238E27FC236}">
                <a16:creationId xmlns:a16="http://schemas.microsoft.com/office/drawing/2014/main" id="{4CE2724A-BCA1-604F-9D18-BF05746408C2}"/>
              </a:ext>
            </a:extLst>
          </p:cNvPr>
          <p:cNvCxnSpPr/>
          <p:nvPr userDrawn="1"/>
        </p:nvCxnSpPr>
        <p:spPr>
          <a:xfrm>
            <a:off x="967689" y="3968780"/>
            <a:ext cx="10275477" cy="0"/>
          </a:xfrm>
          <a:prstGeom prst="line">
            <a:avLst/>
          </a:prstGeom>
          <a:ln w="165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44" name="Rectangle 43">
            <a:extLst>
              <a:ext uri="{FF2B5EF4-FFF2-40B4-BE49-F238E27FC236}">
                <a16:creationId xmlns:a16="http://schemas.microsoft.com/office/drawing/2014/main" id="{4923D7D1-A9CC-C34C-86FF-43B5C8978712}"/>
              </a:ext>
            </a:extLst>
          </p:cNvPr>
          <p:cNvSpPr/>
          <p:nvPr userDrawn="1"/>
        </p:nvSpPr>
        <p:spPr>
          <a:xfrm>
            <a:off x="964323" y="3883241"/>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6119FF13-13AB-3448-B24E-58E18B3CE2B6}"/>
              </a:ext>
            </a:extLst>
          </p:cNvPr>
          <p:cNvSpPr/>
          <p:nvPr userDrawn="1"/>
        </p:nvSpPr>
        <p:spPr>
          <a:xfrm>
            <a:off x="3531590" y="3892012"/>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22F8F982-870E-AE44-B0D3-B3313BC48DB7}"/>
              </a:ext>
            </a:extLst>
          </p:cNvPr>
          <p:cNvSpPr/>
          <p:nvPr userDrawn="1"/>
        </p:nvSpPr>
        <p:spPr>
          <a:xfrm>
            <a:off x="6098857" y="3883241"/>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C549A137-DB5E-9C40-8C0A-ED607212022C}"/>
              </a:ext>
            </a:extLst>
          </p:cNvPr>
          <p:cNvSpPr/>
          <p:nvPr userDrawn="1"/>
        </p:nvSpPr>
        <p:spPr>
          <a:xfrm>
            <a:off x="8666124" y="3892012"/>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1F4D6BAD-56F4-42F1-A2B3-FDB73364FD40}"/>
              </a:ext>
            </a:extLst>
          </p:cNvPr>
          <p:cNvSpPr>
            <a:spLocks noGrp="1"/>
          </p:cNvSpPr>
          <p:nvPr>
            <p:ph type="sldNum" sz="quarter" idx="38"/>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17635481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3768">
          <p15:clr>
            <a:srgbClr val="FBAE40"/>
          </p15:clr>
        </p15:guide>
        <p15:guide id="9" orient="horz" pos="552">
          <p15:clr>
            <a:srgbClr val="FBAE40"/>
          </p15:clr>
        </p15:guide>
        <p15:guide id="10" orient="horz" pos="1512">
          <p15:clr>
            <a:srgbClr val="FBAE40"/>
          </p15:clr>
        </p15:guide>
        <p15:guide id="11" orient="horz" pos="2832">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Col">
    <p:bg>
      <p:bgPr>
        <a:solidFill>
          <a:schemeClr val="tx1"/>
        </a:solidFill>
        <a:effectLst/>
      </p:bgPr>
    </p:bg>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BDEF3328-825B-3946-8472-DB93D6A32867}"/>
              </a:ext>
            </a:extLst>
          </p:cNvPr>
          <p:cNvGrpSpPr>
            <a:grpSpLocks/>
          </p:cNvGrpSpPr>
          <p:nvPr userDrawn="1"/>
        </p:nvGrpSpPr>
        <p:grpSpPr bwMode="auto">
          <a:xfrm rot="5400000" flipH="1" flipV="1">
            <a:off x="9232774" y="3898774"/>
            <a:ext cx="2959226" cy="2959226"/>
            <a:chOff x="0" y="12289"/>
            <a:chExt cx="3550" cy="3551"/>
          </a:xfrm>
        </p:grpSpPr>
        <p:sp>
          <p:nvSpPr>
            <p:cNvPr id="20" name="Freeform 19">
              <a:extLst>
                <a:ext uri="{FF2B5EF4-FFF2-40B4-BE49-F238E27FC236}">
                  <a16:creationId xmlns:a16="http://schemas.microsoft.com/office/drawing/2014/main" id="{4E4E09DF-AF21-0E4A-9838-14DFBFFED7D7}"/>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1" name="Freeform 20">
              <a:extLst>
                <a:ext uri="{FF2B5EF4-FFF2-40B4-BE49-F238E27FC236}">
                  <a16:creationId xmlns:a16="http://schemas.microsoft.com/office/drawing/2014/main" id="{653F54AE-9BC1-3A45-A129-4028EADE4064}"/>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2" name="Freeform 21">
              <a:extLst>
                <a:ext uri="{FF2B5EF4-FFF2-40B4-BE49-F238E27FC236}">
                  <a16:creationId xmlns:a16="http://schemas.microsoft.com/office/drawing/2014/main" id="{254F6D22-4944-974A-999E-F9E22F159523}"/>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32" name="Title 1">
            <a:extLst>
              <a:ext uri="{FF2B5EF4-FFF2-40B4-BE49-F238E27FC236}">
                <a16:creationId xmlns:a16="http://schemas.microsoft.com/office/drawing/2014/main" id="{467E05B6-B7CB-1E4F-96BA-4B8CFE8B63D9}"/>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latin typeface="+mj-lt"/>
              </a:defRPr>
            </a:lvl1pPr>
          </a:lstStyle>
          <a:p>
            <a:r>
              <a:rPr lang="en-US"/>
              <a:t>Click to edit Master title style</a:t>
            </a:r>
            <a:endParaRPr lang="en-US" dirty="0"/>
          </a:p>
        </p:txBody>
      </p:sp>
      <p:sp>
        <p:nvSpPr>
          <p:cNvPr id="25" name="Text Placeholder 2">
            <a:extLst>
              <a:ext uri="{FF2B5EF4-FFF2-40B4-BE49-F238E27FC236}">
                <a16:creationId xmlns:a16="http://schemas.microsoft.com/office/drawing/2014/main" id="{3A0EE708-F36B-444B-9A8B-D48D69535E45}"/>
              </a:ext>
            </a:extLst>
          </p:cNvPr>
          <p:cNvSpPr>
            <a:spLocks noGrp="1"/>
          </p:cNvSpPr>
          <p:nvPr>
            <p:ph type="body" idx="10"/>
          </p:nvPr>
        </p:nvSpPr>
        <p:spPr>
          <a:xfrm>
            <a:off x="3132390" y="2258255"/>
            <a:ext cx="4764829" cy="404216"/>
          </a:xfrm>
          <a:prstGeom prst="rect">
            <a:avLst/>
          </a:prstGeom>
        </p:spPr>
        <p:txBody>
          <a:bodyPr lIns="0" tIns="0" rIns="0" bIns="0" anchor="t" anchorCtr="0">
            <a:normAutofit/>
          </a:bodyPr>
          <a:lstStyle>
            <a:lvl1pPr marL="0" indent="0">
              <a:buNone/>
              <a:defRPr sz="1800" b="0" i="0" spc="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8" name="Content Placeholder 3">
            <a:extLst>
              <a:ext uri="{FF2B5EF4-FFF2-40B4-BE49-F238E27FC236}">
                <a16:creationId xmlns:a16="http://schemas.microsoft.com/office/drawing/2014/main" id="{E40D4044-0F7B-0647-BAB5-16B23EBD9ECD}"/>
              </a:ext>
            </a:extLst>
          </p:cNvPr>
          <p:cNvSpPr>
            <a:spLocks noGrp="1"/>
          </p:cNvSpPr>
          <p:nvPr>
            <p:ph sz="half" idx="13"/>
          </p:nvPr>
        </p:nvSpPr>
        <p:spPr>
          <a:xfrm>
            <a:off x="3132390" y="2790600"/>
            <a:ext cx="4756241" cy="1942138"/>
          </a:xfrm>
          <a:prstGeom prst="rect">
            <a:avLst/>
          </a:prstGeom>
        </p:spPr>
        <p:txBody>
          <a:bodyPr lIns="0" tIns="0" rIns="0" bIns="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a:r>
              <a:rPr lang="en-US" dirty="0"/>
              <a:t>Click to edit Master text styles</a:t>
            </a:r>
          </a:p>
        </p:txBody>
      </p:sp>
      <p:sp>
        <p:nvSpPr>
          <p:cNvPr id="4" name="Slide Number Placeholder 3">
            <a:extLst>
              <a:ext uri="{FF2B5EF4-FFF2-40B4-BE49-F238E27FC236}">
                <a16:creationId xmlns:a16="http://schemas.microsoft.com/office/drawing/2014/main" id="{5BB4FEF6-E217-4110-BBF5-C4B77ADC8457}"/>
              </a:ext>
            </a:extLst>
          </p:cNvPr>
          <p:cNvSpPr>
            <a:spLocks noGrp="1"/>
          </p:cNvSpPr>
          <p:nvPr>
            <p:ph type="sldNum" sz="quarter" idx="16"/>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354165461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 col">
    <p:bg>
      <p:bgPr>
        <a:solidFill>
          <a:schemeClr val="tx1"/>
        </a:solidFill>
        <a:effectLst/>
      </p:bgPr>
    </p:bg>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868B08E5-2F7C-7749-8BDF-386EAF974BB0}"/>
              </a:ext>
            </a:extLst>
          </p:cNvPr>
          <p:cNvGrpSpPr>
            <a:grpSpLocks/>
          </p:cNvGrpSpPr>
          <p:nvPr userDrawn="1"/>
        </p:nvGrpSpPr>
        <p:grpSpPr bwMode="auto">
          <a:xfrm rot="16200000" flipV="1">
            <a:off x="0" y="3900132"/>
            <a:ext cx="2959226" cy="2959226"/>
            <a:chOff x="0" y="12289"/>
            <a:chExt cx="3550" cy="3551"/>
          </a:xfrm>
        </p:grpSpPr>
        <p:sp>
          <p:nvSpPr>
            <p:cNvPr id="38" name="Freeform 37">
              <a:extLst>
                <a:ext uri="{FF2B5EF4-FFF2-40B4-BE49-F238E27FC236}">
                  <a16:creationId xmlns:a16="http://schemas.microsoft.com/office/drawing/2014/main" id="{F3E300C0-0B72-9048-9E16-2166E1A88FE2}"/>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9" name="Freeform 38">
              <a:extLst>
                <a:ext uri="{FF2B5EF4-FFF2-40B4-BE49-F238E27FC236}">
                  <a16:creationId xmlns:a16="http://schemas.microsoft.com/office/drawing/2014/main" id="{E4AA520D-9D51-3A42-B9B1-DF72169BC8DB}"/>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40" name="Freeform 39">
              <a:extLst>
                <a:ext uri="{FF2B5EF4-FFF2-40B4-BE49-F238E27FC236}">
                  <a16:creationId xmlns:a16="http://schemas.microsoft.com/office/drawing/2014/main" id="{D5F2735E-137C-DB47-AEF0-EFC871A32373}"/>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32" name="Title 1">
            <a:extLst>
              <a:ext uri="{FF2B5EF4-FFF2-40B4-BE49-F238E27FC236}">
                <a16:creationId xmlns:a16="http://schemas.microsoft.com/office/drawing/2014/main" id="{467E05B6-B7CB-1E4F-96BA-4B8CFE8B63D9}"/>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latin typeface="+mj-lt"/>
              </a:defRPr>
            </a:lvl1pPr>
          </a:lstStyle>
          <a:p>
            <a:r>
              <a:rPr lang="en-US"/>
              <a:t>Click to edit Master title style</a:t>
            </a:r>
            <a:endParaRPr lang="en-US" dirty="0"/>
          </a:p>
        </p:txBody>
      </p:sp>
      <p:sp>
        <p:nvSpPr>
          <p:cNvPr id="23" name="Text Placeholder 2">
            <a:extLst>
              <a:ext uri="{FF2B5EF4-FFF2-40B4-BE49-F238E27FC236}">
                <a16:creationId xmlns:a16="http://schemas.microsoft.com/office/drawing/2014/main" id="{A6147D10-E7D7-8F40-AF69-726398729333}"/>
              </a:ext>
            </a:extLst>
          </p:cNvPr>
          <p:cNvSpPr>
            <a:spLocks noGrp="1"/>
          </p:cNvSpPr>
          <p:nvPr>
            <p:ph type="body" idx="1"/>
          </p:nvPr>
        </p:nvSpPr>
        <p:spPr>
          <a:xfrm>
            <a:off x="952500" y="2300156"/>
            <a:ext cx="3036477" cy="404216"/>
          </a:xfrm>
          <a:prstGeom prst="rect">
            <a:avLst/>
          </a:prstGeom>
        </p:spPr>
        <p:txBody>
          <a:bodyPr vert="horz" lIns="0" tIns="0" rIns="0" bIns="0" rtlCol="0" anchor="t" anchorCtr="0">
            <a:normAutofit/>
          </a:bodyPr>
          <a:lstStyle>
            <a:lvl1pPr marL="0" indent="0">
              <a:buNone/>
              <a:defRPr lang="en-US" sz="1800" spc="0" baseline="0" dirty="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buNone/>
            </a:pPr>
            <a:r>
              <a:rPr lang="en-US"/>
              <a:t>Click to edit Master text styles</a:t>
            </a:r>
          </a:p>
        </p:txBody>
      </p:sp>
      <p:sp>
        <p:nvSpPr>
          <p:cNvPr id="27" name="Content Placeholder 3">
            <a:extLst>
              <a:ext uri="{FF2B5EF4-FFF2-40B4-BE49-F238E27FC236}">
                <a16:creationId xmlns:a16="http://schemas.microsoft.com/office/drawing/2014/main" id="{E81957B7-CEA6-A446-A203-471CF9A57FFD}"/>
              </a:ext>
            </a:extLst>
          </p:cNvPr>
          <p:cNvSpPr>
            <a:spLocks noGrp="1"/>
          </p:cNvSpPr>
          <p:nvPr>
            <p:ph sz="half" idx="2"/>
          </p:nvPr>
        </p:nvSpPr>
        <p:spPr>
          <a:xfrm>
            <a:off x="952500" y="2799146"/>
            <a:ext cx="3036477" cy="1942138"/>
          </a:xfrm>
          <a:prstGeom prst="rect">
            <a:avLst/>
          </a:prstGeom>
        </p:spPr>
        <p:txBody>
          <a:bodyPr lIns="0" tIns="0" rIns="0" bIns="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a:r>
              <a:rPr lang="en-US" dirty="0"/>
              <a:t>Click to edit Master text styles</a:t>
            </a:r>
          </a:p>
        </p:txBody>
      </p:sp>
      <p:sp>
        <p:nvSpPr>
          <p:cNvPr id="20" name="Text Placeholder 2">
            <a:extLst>
              <a:ext uri="{FF2B5EF4-FFF2-40B4-BE49-F238E27FC236}">
                <a16:creationId xmlns:a16="http://schemas.microsoft.com/office/drawing/2014/main" id="{057DFE0A-61D9-1B48-8196-EA94D04685DD}"/>
              </a:ext>
            </a:extLst>
          </p:cNvPr>
          <p:cNvSpPr>
            <a:spLocks noGrp="1"/>
          </p:cNvSpPr>
          <p:nvPr>
            <p:ph type="body" idx="10"/>
          </p:nvPr>
        </p:nvSpPr>
        <p:spPr>
          <a:xfrm>
            <a:off x="4569372" y="2300156"/>
            <a:ext cx="3036477" cy="404216"/>
          </a:xfrm>
          <a:prstGeom prst="rect">
            <a:avLst/>
          </a:prstGeom>
        </p:spPr>
        <p:txBody>
          <a:bodyPr vert="horz" lIns="0" tIns="0" rIns="0" bIns="0" rtlCol="0" anchor="t" anchorCtr="0">
            <a:normAutofit/>
          </a:bodyPr>
          <a:lstStyle>
            <a:lvl1pPr marL="0" indent="0">
              <a:buNone/>
              <a:defRPr lang="en-US" sz="1800" spc="0" baseline="0" dirty="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buNone/>
            </a:pPr>
            <a:r>
              <a:rPr lang="en-US"/>
              <a:t>Click to edit Master text styles</a:t>
            </a:r>
          </a:p>
        </p:txBody>
      </p:sp>
      <p:sp>
        <p:nvSpPr>
          <p:cNvPr id="21" name="Content Placeholder 3">
            <a:extLst>
              <a:ext uri="{FF2B5EF4-FFF2-40B4-BE49-F238E27FC236}">
                <a16:creationId xmlns:a16="http://schemas.microsoft.com/office/drawing/2014/main" id="{C946754A-F105-644E-99A4-DC80B9944243}"/>
              </a:ext>
            </a:extLst>
          </p:cNvPr>
          <p:cNvSpPr>
            <a:spLocks noGrp="1"/>
          </p:cNvSpPr>
          <p:nvPr>
            <p:ph sz="half" idx="11"/>
          </p:nvPr>
        </p:nvSpPr>
        <p:spPr>
          <a:xfrm>
            <a:off x="4569372" y="2799146"/>
            <a:ext cx="3050628" cy="1942138"/>
          </a:xfrm>
          <a:prstGeom prst="rect">
            <a:avLst/>
          </a:prstGeom>
        </p:spPr>
        <p:txBody>
          <a:bodyPr lIns="0" tIns="0" rIns="0" bIns="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a:r>
              <a:rPr lang="en-US"/>
              <a:t>Click to edit Master text styles</a:t>
            </a:r>
          </a:p>
        </p:txBody>
      </p:sp>
      <p:sp>
        <p:nvSpPr>
          <p:cNvPr id="22" name="Text Placeholder 2">
            <a:extLst>
              <a:ext uri="{FF2B5EF4-FFF2-40B4-BE49-F238E27FC236}">
                <a16:creationId xmlns:a16="http://schemas.microsoft.com/office/drawing/2014/main" id="{368648FC-FC9A-5645-8F0C-390FFFAE180D}"/>
              </a:ext>
            </a:extLst>
          </p:cNvPr>
          <p:cNvSpPr>
            <a:spLocks noGrp="1"/>
          </p:cNvSpPr>
          <p:nvPr>
            <p:ph type="body" idx="12"/>
          </p:nvPr>
        </p:nvSpPr>
        <p:spPr>
          <a:xfrm>
            <a:off x="8187017" y="2300156"/>
            <a:ext cx="3036477" cy="404216"/>
          </a:xfrm>
          <a:prstGeom prst="rect">
            <a:avLst/>
          </a:prstGeom>
        </p:spPr>
        <p:txBody>
          <a:bodyPr vert="horz" lIns="0" tIns="0" rIns="0" bIns="0" rtlCol="0" anchor="t" anchorCtr="0">
            <a:normAutofit/>
          </a:bodyPr>
          <a:lstStyle>
            <a:lvl1pPr marL="0" indent="0">
              <a:buNone/>
              <a:defRPr lang="en-US" sz="1800" spc="0" baseline="0" dirty="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buNone/>
            </a:pPr>
            <a:r>
              <a:rPr lang="en-US"/>
              <a:t>Click to edit Master text styles</a:t>
            </a:r>
          </a:p>
        </p:txBody>
      </p:sp>
      <p:sp>
        <p:nvSpPr>
          <p:cNvPr id="24" name="Content Placeholder 3">
            <a:extLst>
              <a:ext uri="{FF2B5EF4-FFF2-40B4-BE49-F238E27FC236}">
                <a16:creationId xmlns:a16="http://schemas.microsoft.com/office/drawing/2014/main" id="{BBB849DC-B114-D145-9879-4FE0688BF57E}"/>
              </a:ext>
            </a:extLst>
          </p:cNvPr>
          <p:cNvSpPr>
            <a:spLocks noGrp="1"/>
          </p:cNvSpPr>
          <p:nvPr>
            <p:ph sz="half" idx="13"/>
          </p:nvPr>
        </p:nvSpPr>
        <p:spPr>
          <a:xfrm>
            <a:off x="8187017" y="2799146"/>
            <a:ext cx="3036477" cy="1942138"/>
          </a:xfrm>
          <a:prstGeom prst="rect">
            <a:avLst/>
          </a:prstGeom>
        </p:spPr>
        <p:txBody>
          <a:bodyPr lIns="0" tIns="0" rIns="0" bIns="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a:r>
              <a:rPr lang="en-US"/>
              <a:t>Click to edit Master text styles</a:t>
            </a:r>
          </a:p>
        </p:txBody>
      </p:sp>
      <p:sp>
        <p:nvSpPr>
          <p:cNvPr id="4" name="Slide Number Placeholder 3">
            <a:extLst>
              <a:ext uri="{FF2B5EF4-FFF2-40B4-BE49-F238E27FC236}">
                <a16:creationId xmlns:a16="http://schemas.microsoft.com/office/drawing/2014/main" id="{1540F86B-3DA3-4708-AAF5-387BA115C415}"/>
              </a:ext>
            </a:extLst>
          </p:cNvPr>
          <p:cNvSpPr>
            <a:spLocks noGrp="1"/>
          </p:cNvSpPr>
          <p:nvPr>
            <p:ph type="sldNum" sz="quarter" idx="16"/>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165799485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520">
          <p15:clr>
            <a:srgbClr val="FBAE40"/>
          </p15:clr>
        </p15:guide>
        <p15:guide id="4" pos="5160">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4800">
          <p15:clr>
            <a:srgbClr val="FBAE40"/>
          </p15:clr>
        </p15:guide>
        <p15:guide id="11" pos="2880">
          <p15:clr>
            <a:srgbClr val="FBAE40"/>
          </p15:clr>
        </p15:guide>
        <p15:guide id="12" orient="horz" pos="175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ummary ">
    <p:bg>
      <p:bgPr>
        <a:solidFill>
          <a:schemeClr val="tx1"/>
        </a:solidFill>
        <a:effectLst/>
      </p:bgPr>
    </p:bg>
    <p:spTree>
      <p:nvGrpSpPr>
        <p:cNvPr id="1" name=""/>
        <p:cNvGrpSpPr/>
        <p:nvPr/>
      </p:nvGrpSpPr>
      <p:grpSpPr>
        <a:xfrm>
          <a:off x="0" y="0"/>
          <a:ext cx="0" cy="0"/>
          <a:chOff x="0" y="0"/>
          <a:chExt cx="0" cy="0"/>
        </a:xfrm>
      </p:grpSpPr>
      <p:sp>
        <p:nvSpPr>
          <p:cNvPr id="32" name="Title 1">
            <a:extLst>
              <a:ext uri="{FF2B5EF4-FFF2-40B4-BE49-F238E27FC236}">
                <a16:creationId xmlns:a16="http://schemas.microsoft.com/office/drawing/2014/main" id="{467E05B6-B7CB-1E4F-96BA-4B8CFE8B63D9}"/>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latin typeface="+mj-lt"/>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DA8C895-11B9-EA40-B0F8-0F4FE9881512}"/>
              </a:ext>
            </a:extLst>
          </p:cNvPr>
          <p:cNvSpPr>
            <a:spLocks noGrp="1"/>
          </p:cNvSpPr>
          <p:nvPr>
            <p:ph type="body" sz="quarter" idx="10"/>
          </p:nvPr>
        </p:nvSpPr>
        <p:spPr>
          <a:xfrm>
            <a:off x="952500" y="2656904"/>
            <a:ext cx="4838700" cy="574318"/>
          </a:xfrm>
        </p:spPr>
        <p:txBody>
          <a:bodyPr>
            <a:noAutofit/>
          </a:bodyPr>
          <a:lstStyle>
            <a:lvl1pPr marL="0" indent="0">
              <a:buNone/>
              <a:defRPr sz="1600">
                <a:latin typeface="+mn-lt"/>
              </a:defRPr>
            </a:lvl1pPr>
          </a:lstStyle>
          <a:p>
            <a:pPr lvl="0"/>
            <a:r>
              <a:rPr lang="en-US"/>
              <a:t>Click to edit Master text styles</a:t>
            </a:r>
          </a:p>
        </p:txBody>
      </p:sp>
      <p:grpSp>
        <p:nvGrpSpPr>
          <p:cNvPr id="15" name="Group 14">
            <a:extLst>
              <a:ext uri="{FF2B5EF4-FFF2-40B4-BE49-F238E27FC236}">
                <a16:creationId xmlns:a16="http://schemas.microsoft.com/office/drawing/2014/main" id="{C47A1EE0-4011-3749-B01C-FC489EEDF880}"/>
              </a:ext>
            </a:extLst>
          </p:cNvPr>
          <p:cNvGrpSpPr>
            <a:grpSpLocks/>
          </p:cNvGrpSpPr>
          <p:nvPr userDrawn="1"/>
        </p:nvGrpSpPr>
        <p:grpSpPr bwMode="auto">
          <a:xfrm rot="10800000">
            <a:off x="8870040" y="0"/>
            <a:ext cx="3325208" cy="3325208"/>
            <a:chOff x="0" y="12289"/>
            <a:chExt cx="3550" cy="3551"/>
          </a:xfrm>
        </p:grpSpPr>
        <p:sp>
          <p:nvSpPr>
            <p:cNvPr id="16" name="Freeform 15">
              <a:extLst>
                <a:ext uri="{FF2B5EF4-FFF2-40B4-BE49-F238E27FC236}">
                  <a16:creationId xmlns:a16="http://schemas.microsoft.com/office/drawing/2014/main" id="{17EED68A-6660-2643-BBFB-B6AB92A7C227}"/>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7" name="Freeform 16">
              <a:extLst>
                <a:ext uri="{FF2B5EF4-FFF2-40B4-BE49-F238E27FC236}">
                  <a16:creationId xmlns:a16="http://schemas.microsoft.com/office/drawing/2014/main" id="{BECF9FB8-F6C7-C54D-99F4-11FDF26D7F9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8" name="Freeform 17">
              <a:extLst>
                <a:ext uri="{FF2B5EF4-FFF2-40B4-BE49-F238E27FC236}">
                  <a16:creationId xmlns:a16="http://schemas.microsoft.com/office/drawing/2014/main" id="{46C7C62D-7D3B-934C-AFF9-0F10E727B42E}"/>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4" name="Text Placeholder 3">
            <a:extLst>
              <a:ext uri="{FF2B5EF4-FFF2-40B4-BE49-F238E27FC236}">
                <a16:creationId xmlns:a16="http://schemas.microsoft.com/office/drawing/2014/main" id="{FF85D552-3AFC-4D21-A944-9D41E128A96E}"/>
              </a:ext>
            </a:extLst>
          </p:cNvPr>
          <p:cNvSpPr>
            <a:spLocks noGrp="1"/>
          </p:cNvSpPr>
          <p:nvPr>
            <p:ph type="body" sz="quarter" idx="12"/>
          </p:nvPr>
        </p:nvSpPr>
        <p:spPr>
          <a:xfrm>
            <a:off x="952500" y="2286000"/>
            <a:ext cx="4838700" cy="315915"/>
          </a:xfrm>
        </p:spPr>
        <p:txBody>
          <a:bodyPr>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a:r>
              <a:rPr lang="en-US"/>
              <a:t>Click to edit Master text styles</a:t>
            </a:r>
          </a:p>
        </p:txBody>
      </p:sp>
      <p:sp>
        <p:nvSpPr>
          <p:cNvPr id="21" name="Text Placeholder 2">
            <a:extLst>
              <a:ext uri="{FF2B5EF4-FFF2-40B4-BE49-F238E27FC236}">
                <a16:creationId xmlns:a16="http://schemas.microsoft.com/office/drawing/2014/main" id="{BE8C2EDB-9C70-49A2-865C-E5CD77D3E741}"/>
              </a:ext>
            </a:extLst>
          </p:cNvPr>
          <p:cNvSpPr>
            <a:spLocks noGrp="1"/>
          </p:cNvSpPr>
          <p:nvPr>
            <p:ph type="body" sz="quarter" idx="13"/>
          </p:nvPr>
        </p:nvSpPr>
        <p:spPr>
          <a:xfrm>
            <a:off x="953655" y="3841846"/>
            <a:ext cx="4838700" cy="636754"/>
          </a:xfrm>
        </p:spPr>
        <p:txBody>
          <a:bodyPr>
            <a:noAutofit/>
          </a:bodyPr>
          <a:lstStyle>
            <a:lvl1pPr marL="0" indent="0">
              <a:buNone/>
              <a:defRPr sz="1600">
                <a:latin typeface="+mn-lt"/>
              </a:defRPr>
            </a:lvl1pPr>
          </a:lstStyle>
          <a:p>
            <a:pPr lvl="0"/>
            <a:r>
              <a:rPr lang="en-US"/>
              <a:t>Click to edit Master text styles</a:t>
            </a:r>
          </a:p>
        </p:txBody>
      </p:sp>
      <p:sp>
        <p:nvSpPr>
          <p:cNvPr id="22" name="Text Placeholder 3">
            <a:extLst>
              <a:ext uri="{FF2B5EF4-FFF2-40B4-BE49-F238E27FC236}">
                <a16:creationId xmlns:a16="http://schemas.microsoft.com/office/drawing/2014/main" id="{EE50320A-D017-45C6-9986-94BC43911E98}"/>
              </a:ext>
            </a:extLst>
          </p:cNvPr>
          <p:cNvSpPr>
            <a:spLocks noGrp="1"/>
          </p:cNvSpPr>
          <p:nvPr>
            <p:ph type="body" sz="quarter" idx="14"/>
          </p:nvPr>
        </p:nvSpPr>
        <p:spPr>
          <a:xfrm>
            <a:off x="953655" y="3470942"/>
            <a:ext cx="4838700" cy="315915"/>
          </a:xfrm>
        </p:spPr>
        <p:txBody>
          <a:bodyPr>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a:r>
              <a:rPr lang="en-US"/>
              <a:t>Click to edit Master text styles</a:t>
            </a:r>
          </a:p>
        </p:txBody>
      </p:sp>
      <p:sp>
        <p:nvSpPr>
          <p:cNvPr id="23" name="Text Placeholder 2">
            <a:extLst>
              <a:ext uri="{FF2B5EF4-FFF2-40B4-BE49-F238E27FC236}">
                <a16:creationId xmlns:a16="http://schemas.microsoft.com/office/drawing/2014/main" id="{673EB498-F5D2-4E15-990A-2AFA4A377CBB}"/>
              </a:ext>
            </a:extLst>
          </p:cNvPr>
          <p:cNvSpPr>
            <a:spLocks noGrp="1"/>
          </p:cNvSpPr>
          <p:nvPr>
            <p:ph type="body" sz="quarter" idx="15"/>
          </p:nvPr>
        </p:nvSpPr>
        <p:spPr>
          <a:xfrm>
            <a:off x="952500" y="5017901"/>
            <a:ext cx="4838700" cy="908340"/>
          </a:xfrm>
        </p:spPr>
        <p:txBody>
          <a:bodyPr>
            <a:noAutofit/>
          </a:bodyPr>
          <a:lstStyle>
            <a:lvl1pPr marL="0" indent="0">
              <a:buNone/>
              <a:defRPr sz="1600">
                <a:latin typeface="+mn-lt"/>
              </a:defRPr>
            </a:lvl1pPr>
          </a:lstStyle>
          <a:p>
            <a:pPr lvl="0"/>
            <a:r>
              <a:rPr lang="en-US"/>
              <a:t>Click to edit Master text styles</a:t>
            </a:r>
          </a:p>
        </p:txBody>
      </p:sp>
      <p:sp>
        <p:nvSpPr>
          <p:cNvPr id="24" name="Text Placeholder 3">
            <a:extLst>
              <a:ext uri="{FF2B5EF4-FFF2-40B4-BE49-F238E27FC236}">
                <a16:creationId xmlns:a16="http://schemas.microsoft.com/office/drawing/2014/main" id="{1F528150-326B-4BB3-AC38-7FC805DB6BA7}"/>
              </a:ext>
            </a:extLst>
          </p:cNvPr>
          <p:cNvSpPr>
            <a:spLocks noGrp="1"/>
          </p:cNvSpPr>
          <p:nvPr>
            <p:ph type="body" sz="quarter" idx="16"/>
          </p:nvPr>
        </p:nvSpPr>
        <p:spPr>
          <a:xfrm>
            <a:off x="952500" y="4646997"/>
            <a:ext cx="4838700" cy="315915"/>
          </a:xfrm>
        </p:spPr>
        <p:txBody>
          <a:bodyPr>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a:r>
              <a:rPr lang="en-US"/>
              <a:t>Click to edit Master text styles</a:t>
            </a:r>
          </a:p>
        </p:txBody>
      </p:sp>
      <p:sp>
        <p:nvSpPr>
          <p:cNvPr id="25" name="Text Placeholder 2">
            <a:extLst>
              <a:ext uri="{FF2B5EF4-FFF2-40B4-BE49-F238E27FC236}">
                <a16:creationId xmlns:a16="http://schemas.microsoft.com/office/drawing/2014/main" id="{20EBEFF7-AECA-409B-9ACC-A63A168283BE}"/>
              </a:ext>
            </a:extLst>
          </p:cNvPr>
          <p:cNvSpPr>
            <a:spLocks noGrp="1"/>
          </p:cNvSpPr>
          <p:nvPr>
            <p:ph type="body" sz="quarter" idx="17"/>
          </p:nvPr>
        </p:nvSpPr>
        <p:spPr>
          <a:xfrm>
            <a:off x="6399647" y="2656904"/>
            <a:ext cx="4838700" cy="574318"/>
          </a:xfrm>
        </p:spPr>
        <p:txBody>
          <a:bodyPr>
            <a:noAutofit/>
          </a:bodyPr>
          <a:lstStyle>
            <a:lvl1pPr marL="0" indent="0">
              <a:buNone/>
              <a:defRPr sz="1600">
                <a:latin typeface="+mn-lt"/>
              </a:defRPr>
            </a:lvl1pPr>
          </a:lstStyle>
          <a:p>
            <a:pPr lvl="0"/>
            <a:r>
              <a:rPr lang="en-US"/>
              <a:t>Click to edit Master text styles</a:t>
            </a:r>
          </a:p>
        </p:txBody>
      </p:sp>
      <p:sp>
        <p:nvSpPr>
          <p:cNvPr id="26" name="Text Placeholder 3">
            <a:extLst>
              <a:ext uri="{FF2B5EF4-FFF2-40B4-BE49-F238E27FC236}">
                <a16:creationId xmlns:a16="http://schemas.microsoft.com/office/drawing/2014/main" id="{29E4D063-8666-4D7A-B8C8-2B9383F798E0}"/>
              </a:ext>
            </a:extLst>
          </p:cNvPr>
          <p:cNvSpPr>
            <a:spLocks noGrp="1"/>
          </p:cNvSpPr>
          <p:nvPr>
            <p:ph type="body" sz="quarter" idx="18"/>
          </p:nvPr>
        </p:nvSpPr>
        <p:spPr>
          <a:xfrm>
            <a:off x="6399647" y="2286000"/>
            <a:ext cx="4838700" cy="315915"/>
          </a:xfrm>
        </p:spPr>
        <p:txBody>
          <a:bodyPr>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a:r>
              <a:rPr lang="en-US"/>
              <a:t>Click to edit Master text styles</a:t>
            </a:r>
          </a:p>
        </p:txBody>
      </p:sp>
      <p:sp>
        <p:nvSpPr>
          <p:cNvPr id="27" name="Text Placeholder 2">
            <a:extLst>
              <a:ext uri="{FF2B5EF4-FFF2-40B4-BE49-F238E27FC236}">
                <a16:creationId xmlns:a16="http://schemas.microsoft.com/office/drawing/2014/main" id="{4717B7CD-A4F9-444E-82B9-8914CB574887}"/>
              </a:ext>
            </a:extLst>
          </p:cNvPr>
          <p:cNvSpPr>
            <a:spLocks noGrp="1"/>
          </p:cNvSpPr>
          <p:nvPr>
            <p:ph type="body" sz="quarter" idx="19"/>
          </p:nvPr>
        </p:nvSpPr>
        <p:spPr>
          <a:xfrm>
            <a:off x="6399647" y="3841846"/>
            <a:ext cx="4838700" cy="908340"/>
          </a:xfrm>
        </p:spPr>
        <p:txBody>
          <a:bodyPr>
            <a:noAutofit/>
          </a:bodyPr>
          <a:lstStyle>
            <a:lvl1pPr marL="0" indent="0">
              <a:buNone/>
              <a:defRPr sz="1600">
                <a:latin typeface="+mn-lt"/>
              </a:defRPr>
            </a:lvl1pPr>
          </a:lstStyle>
          <a:p>
            <a:pPr lvl="0"/>
            <a:r>
              <a:rPr lang="en-US"/>
              <a:t>Click to edit Master text styles</a:t>
            </a:r>
          </a:p>
        </p:txBody>
      </p:sp>
      <p:sp>
        <p:nvSpPr>
          <p:cNvPr id="28" name="Text Placeholder 3">
            <a:extLst>
              <a:ext uri="{FF2B5EF4-FFF2-40B4-BE49-F238E27FC236}">
                <a16:creationId xmlns:a16="http://schemas.microsoft.com/office/drawing/2014/main" id="{2CF285B7-A950-4326-A4D5-F5D542D2D65B}"/>
              </a:ext>
            </a:extLst>
          </p:cNvPr>
          <p:cNvSpPr>
            <a:spLocks noGrp="1"/>
          </p:cNvSpPr>
          <p:nvPr>
            <p:ph type="body" sz="quarter" idx="20"/>
          </p:nvPr>
        </p:nvSpPr>
        <p:spPr>
          <a:xfrm>
            <a:off x="6399647" y="3470942"/>
            <a:ext cx="4838700" cy="315915"/>
          </a:xfrm>
        </p:spPr>
        <p:txBody>
          <a:bodyPr>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a:r>
              <a:rPr lang="en-US"/>
              <a:t>Click to edit Master text styles</a:t>
            </a:r>
          </a:p>
        </p:txBody>
      </p:sp>
      <p:sp>
        <p:nvSpPr>
          <p:cNvPr id="6" name="Slide Number Placeholder 5">
            <a:extLst>
              <a:ext uri="{FF2B5EF4-FFF2-40B4-BE49-F238E27FC236}">
                <a16:creationId xmlns:a16="http://schemas.microsoft.com/office/drawing/2014/main" id="{C7F24E14-E0E0-44FA-A4AA-FA63A858730C}"/>
              </a:ext>
            </a:extLst>
          </p:cNvPr>
          <p:cNvSpPr>
            <a:spLocks noGrp="1"/>
          </p:cNvSpPr>
          <p:nvPr>
            <p:ph type="sldNum" sz="quarter" idx="23"/>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182347360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tx1"/>
        </a:solidFill>
        <a:effectLst/>
      </p:bgPr>
    </p:bg>
    <p:spTree>
      <p:nvGrpSpPr>
        <p:cNvPr id="1" name=""/>
        <p:cNvGrpSpPr/>
        <p:nvPr/>
      </p:nvGrpSpPr>
      <p:grpSpPr>
        <a:xfrm>
          <a:off x="0" y="0"/>
          <a:ext cx="0" cy="0"/>
          <a:chOff x="0" y="0"/>
          <a:chExt cx="0" cy="0"/>
        </a:xfrm>
      </p:grpSpPr>
      <p:sp>
        <p:nvSpPr>
          <p:cNvPr id="16" name="Text Placeholder 29">
            <a:extLst>
              <a:ext uri="{FF2B5EF4-FFF2-40B4-BE49-F238E27FC236}">
                <a16:creationId xmlns:a16="http://schemas.microsoft.com/office/drawing/2014/main" id="{BB778BC5-5409-574B-96E2-B45CDD940DF4}"/>
              </a:ext>
            </a:extLst>
          </p:cNvPr>
          <p:cNvSpPr>
            <a:spLocks noGrp="1"/>
          </p:cNvSpPr>
          <p:nvPr>
            <p:ph type="body" sz="quarter" idx="11"/>
          </p:nvPr>
        </p:nvSpPr>
        <p:spPr>
          <a:xfrm>
            <a:off x="6896100" y="5102063"/>
            <a:ext cx="4914900" cy="588795"/>
          </a:xfrm>
        </p:spPr>
        <p:txBody>
          <a:bodyPr lIns="0" tIns="0" rIns="0" bIns="0" anchor="b">
            <a:noAutofit/>
          </a:bodyPr>
          <a:lstStyle>
            <a:lvl1pPr marL="0" indent="0">
              <a:buNone/>
              <a:defRPr sz="1600" b="0" i="0">
                <a:solidFill>
                  <a:schemeClr val="tx2"/>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17" name="Subtitle 2">
            <a:extLst>
              <a:ext uri="{FF2B5EF4-FFF2-40B4-BE49-F238E27FC236}">
                <a16:creationId xmlns:a16="http://schemas.microsoft.com/office/drawing/2014/main" id="{32916F3A-28FA-9A4B-A780-0D687D932893}"/>
              </a:ext>
            </a:extLst>
          </p:cNvPr>
          <p:cNvSpPr>
            <a:spLocks noGrp="1"/>
          </p:cNvSpPr>
          <p:nvPr>
            <p:ph type="subTitle" idx="1"/>
          </p:nvPr>
        </p:nvSpPr>
        <p:spPr>
          <a:xfrm>
            <a:off x="6907623" y="3591098"/>
            <a:ext cx="4903377" cy="1057791"/>
          </a:xfrm>
        </p:spPr>
        <p:txBody>
          <a:bodyPr lIns="0" tIns="0" rIns="0" bIns="0">
            <a:normAutofit/>
          </a:bodyPr>
          <a:lstStyle>
            <a:lvl1pPr marL="0" indent="0" algn="l">
              <a:buNone/>
              <a:defRPr sz="1600" b="0" i="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6" name="Title 1">
            <a:extLst>
              <a:ext uri="{FF2B5EF4-FFF2-40B4-BE49-F238E27FC236}">
                <a16:creationId xmlns:a16="http://schemas.microsoft.com/office/drawing/2014/main" id="{E29321F6-59C5-6E4C-A846-6AD00848A444}"/>
              </a:ext>
            </a:extLst>
          </p:cNvPr>
          <p:cNvSpPr>
            <a:spLocks noGrp="1"/>
          </p:cNvSpPr>
          <p:nvPr>
            <p:ph type="title"/>
          </p:nvPr>
        </p:nvSpPr>
        <p:spPr>
          <a:xfrm>
            <a:off x="6907623" y="2173658"/>
            <a:ext cx="4903377" cy="610863"/>
          </a:xfrm>
          <a:prstGeom prst="rect">
            <a:avLst/>
          </a:prstGeom>
        </p:spPr>
        <p:txBody>
          <a:bodyPr lIns="0" tIns="0" rIns="0" bIns="0" anchor="b" anchorCtr="0">
            <a:normAutofit/>
          </a:bodyPr>
          <a:lstStyle>
            <a:lvl1pPr>
              <a:defRPr sz="4400" b="1" i="0">
                <a:latin typeface="+mj-lt"/>
              </a:defRPr>
            </a:lvl1pPr>
          </a:lstStyle>
          <a:p>
            <a:r>
              <a:rPr lang="en-US"/>
              <a:t>Click to edit Master title style</a:t>
            </a:r>
            <a:endParaRPr lang="en-US" dirty="0"/>
          </a:p>
        </p:txBody>
      </p:sp>
      <p:cxnSp>
        <p:nvCxnSpPr>
          <p:cNvPr id="27" name="Straight Connector 26">
            <a:extLst>
              <a:ext uri="{FF2B5EF4-FFF2-40B4-BE49-F238E27FC236}">
                <a16:creationId xmlns:a16="http://schemas.microsoft.com/office/drawing/2014/main" id="{AB5C3BF3-A164-DD48-BD02-4587489DA105}"/>
              </a:ext>
            </a:extLst>
          </p:cNvPr>
          <p:cNvCxnSpPr>
            <a:cxnSpLocks/>
          </p:cNvCxnSpPr>
          <p:nvPr userDrawn="1"/>
        </p:nvCxnSpPr>
        <p:spPr>
          <a:xfrm>
            <a:off x="6896100" y="3233703"/>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1" name="Picture Placeholder 2">
            <a:extLst>
              <a:ext uri="{FF2B5EF4-FFF2-40B4-BE49-F238E27FC236}">
                <a16:creationId xmlns:a16="http://schemas.microsoft.com/office/drawing/2014/main" id="{F8C225AD-C009-894E-8AFA-C94EAA06509C}"/>
              </a:ext>
            </a:extLst>
          </p:cNvPr>
          <p:cNvSpPr>
            <a:spLocks noGrp="1"/>
          </p:cNvSpPr>
          <p:nvPr>
            <p:ph type="pic" sz="quarter" idx="13"/>
          </p:nvPr>
        </p:nvSpPr>
        <p:spPr>
          <a:xfrm>
            <a:off x="0" y="0"/>
            <a:ext cx="6096000" cy="6858000"/>
          </a:xfrm>
        </p:spPr>
        <p:txBody>
          <a:bodyPr/>
          <a:lstStyle/>
          <a:p>
            <a:r>
              <a:rPr lang="en-US"/>
              <a:t>Click icon to add picture</a:t>
            </a:r>
            <a:endParaRPr lang="en-US" dirty="0"/>
          </a:p>
        </p:txBody>
      </p:sp>
      <p:grpSp>
        <p:nvGrpSpPr>
          <p:cNvPr id="30" name="Group 29">
            <a:extLst>
              <a:ext uri="{FF2B5EF4-FFF2-40B4-BE49-F238E27FC236}">
                <a16:creationId xmlns:a16="http://schemas.microsoft.com/office/drawing/2014/main" id="{FFEF81ED-50DF-3946-87D9-407C13C3CE9F}"/>
              </a:ext>
            </a:extLst>
          </p:cNvPr>
          <p:cNvGrpSpPr>
            <a:grpSpLocks/>
          </p:cNvGrpSpPr>
          <p:nvPr userDrawn="1"/>
        </p:nvGrpSpPr>
        <p:grpSpPr bwMode="auto">
          <a:xfrm rot="10800000">
            <a:off x="8870040" y="0"/>
            <a:ext cx="3325208" cy="3325208"/>
            <a:chOff x="0" y="12289"/>
            <a:chExt cx="3550" cy="3551"/>
          </a:xfrm>
        </p:grpSpPr>
        <p:sp>
          <p:nvSpPr>
            <p:cNvPr id="31" name="Freeform 30">
              <a:extLst>
                <a:ext uri="{FF2B5EF4-FFF2-40B4-BE49-F238E27FC236}">
                  <a16:creationId xmlns:a16="http://schemas.microsoft.com/office/drawing/2014/main" id="{4B6857A0-601C-9C40-ADB4-7927C7A4ECA0}"/>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2" name="Freeform 31">
              <a:extLst>
                <a:ext uri="{FF2B5EF4-FFF2-40B4-BE49-F238E27FC236}">
                  <a16:creationId xmlns:a16="http://schemas.microsoft.com/office/drawing/2014/main" id="{31562ACC-ECB3-4841-A52C-00DAFF438EBF}"/>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3" name="Freeform 32">
              <a:extLst>
                <a:ext uri="{FF2B5EF4-FFF2-40B4-BE49-F238E27FC236}">
                  <a16:creationId xmlns:a16="http://schemas.microsoft.com/office/drawing/2014/main" id="{77C317B8-91B4-7040-AB8C-CE822CA28AAD}"/>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Tree>
    <p:extLst>
      <p:ext uri="{BB962C8B-B14F-4D97-AF65-F5344CB8AC3E}">
        <p14:creationId xmlns:p14="http://schemas.microsoft.com/office/powerpoint/2010/main" val="2792505781"/>
      </p:ext>
    </p:extLst>
  </p:cSld>
  <p:clrMapOvr>
    <a:masterClrMapping/>
  </p:clrMapOvr>
  <p:extLst>
    <p:ext uri="{DCECCB84-F9BA-43D5-87BE-67443E8EF086}">
      <p15:sldGuideLst xmlns:p15="http://schemas.microsoft.com/office/powerpoint/2012/main">
        <p15:guide id="1" pos="60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2EFF424-F111-43CB-9C75-D52325012943}" type="datetime1">
              <a:rPr lang="en-US" smtClean="0">
                <a:solidFill>
                  <a:prstClr val="black">
                    <a:tint val="75000"/>
                  </a:prstClr>
                </a:solidFill>
              </a:rPr>
              <a:pPr/>
              <a:t>3/4/2025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7886C9C-DC18-4195-8FD5-A50AA931D4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59500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441918" y="3329790"/>
            <a:ext cx="4941771" cy="3200400"/>
          </a:xfrm>
        </p:spPr>
        <p:txBody>
          <a:bodyPr anchor="ctr">
            <a:noAutofit/>
          </a:bodyPr>
          <a:lstStyle>
            <a:lvl1pPr algn="l">
              <a:defRPr sz="3600" spc="150" baseline="0"/>
            </a:lvl1pPr>
          </a:lstStyle>
          <a:p>
            <a:r>
              <a:rPr lang="en-US"/>
              <a:t>CLICK TO add title</a:t>
            </a:r>
          </a:p>
        </p:txBody>
      </p:sp>
      <p:pic>
        <p:nvPicPr>
          <p:cNvPr id="8" name="Graphic 7">
            <a:extLst>
              <a:ext uri="{FF2B5EF4-FFF2-40B4-BE49-F238E27FC236}">
                <a16:creationId xmlns:a16="http://schemas.microsoft.com/office/drawing/2014/main" id="{A04F1E16-9A84-4D0E-9706-79C396AF6AE6}"/>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9358" t="23650" b="-1"/>
          <a:stretch/>
        </p:blipFill>
        <p:spPr>
          <a:xfrm>
            <a:off x="0" y="0"/>
            <a:ext cx="9488312" cy="5054323"/>
          </a:xfrm>
          <a:prstGeom prst="rect">
            <a:avLst/>
          </a:prstGeom>
        </p:spPr>
      </p:pic>
    </p:spTree>
    <p:extLst>
      <p:ext uri="{BB962C8B-B14F-4D97-AF65-F5344CB8AC3E}">
        <p14:creationId xmlns:p14="http://schemas.microsoft.com/office/powerpoint/2010/main" val="14616228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Summary">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3B2CC92D-F90A-CB67-4860-D6939AC29566}"/>
              </a:ext>
              <a:ext uri="{C183D7F6-B498-43B3-948B-1728B52AA6E4}">
                <adec:decorative xmlns:adec="http://schemas.microsoft.com/office/drawing/2017/decorative" val="1"/>
              </a:ext>
            </a:extLst>
          </p:cNvPr>
          <p:cNvCxnSpPr>
            <a:cxnSpLocks/>
          </p:cNvCxnSpPr>
          <p:nvPr userDrawn="1"/>
        </p:nvCxnSpPr>
        <p:spPr>
          <a:xfrm flipH="1" flipV="1">
            <a:off x="2101580" y="0"/>
            <a:ext cx="1286054" cy="390144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23A3821F-4537-4AE7-8829-C2E3AE60F6E1}"/>
              </a:ext>
            </a:extLst>
          </p:cNvPr>
          <p:cNvSpPr>
            <a:spLocks noGrp="1"/>
          </p:cNvSpPr>
          <p:nvPr>
            <p:ph type="title" hasCustomPrompt="1"/>
          </p:nvPr>
        </p:nvSpPr>
        <p:spPr>
          <a:xfrm>
            <a:off x="5476874" y="1671639"/>
            <a:ext cx="5884027" cy="1204912"/>
          </a:xfrm>
        </p:spPr>
        <p:txBody>
          <a:bodyPr anchor="b">
            <a:normAutofit/>
          </a:bodyPr>
          <a:lstStyle>
            <a:lvl1pPr>
              <a:defRPr lang="en-US" sz="2800" kern="1200" spc="150" baseline="0" dirty="0">
                <a:solidFill>
                  <a:schemeClr val="tx1"/>
                </a:solidFill>
                <a:latin typeface="+mj-lt"/>
                <a:ea typeface="+mj-ea"/>
                <a:cs typeface="+mj-cs"/>
              </a:defRPr>
            </a:lvl1pPr>
          </a:lstStyle>
          <a:p>
            <a:r>
              <a:rPr lang="en-US"/>
              <a:t>CLICK TO add title</a:t>
            </a:r>
          </a:p>
        </p:txBody>
      </p:sp>
      <p:sp>
        <p:nvSpPr>
          <p:cNvPr id="5" name="Slide Number Placeholder 5">
            <a:extLst>
              <a:ext uri="{FF2B5EF4-FFF2-40B4-BE49-F238E27FC236}">
                <a16:creationId xmlns:a16="http://schemas.microsoft.com/office/drawing/2014/main" id="{75967A9D-0B53-4F3F-0872-495C23A33235}"/>
              </a:ext>
            </a:extLst>
          </p:cNvPr>
          <p:cNvSpPr>
            <a:spLocks noGrp="1"/>
          </p:cNvSpPr>
          <p:nvPr>
            <p:ph type="sldNum" sz="quarter" idx="12"/>
          </p:nvPr>
        </p:nvSpPr>
        <p:spPr>
          <a:xfrm>
            <a:off x="11026493" y="6356348"/>
            <a:ext cx="987552" cy="365125"/>
          </a:xfrm>
        </p:spPr>
        <p:txBody>
          <a:bodyPr/>
          <a:lstStyle>
            <a:lvl1pPr>
              <a:defRPr sz="900"/>
            </a:lvl1pPr>
          </a:lstStyle>
          <a:p>
            <a:fld id="{A49DFD55-3C28-40EF-9E31-A92D2E4017FF}" type="slidenum">
              <a:rPr lang="en-US" smtClean="0"/>
              <a:pPr/>
              <a:t>‹#›</a:t>
            </a:fld>
            <a:endParaRPr lang="en-US"/>
          </a:p>
        </p:txBody>
      </p:sp>
      <p:sp>
        <p:nvSpPr>
          <p:cNvPr id="8" name="Content Placeholder 3">
            <a:extLst>
              <a:ext uri="{FF2B5EF4-FFF2-40B4-BE49-F238E27FC236}">
                <a16:creationId xmlns:a16="http://schemas.microsoft.com/office/drawing/2014/main" id="{643B0E9A-A777-8745-6A36-0A79CB5E036B}"/>
              </a:ext>
            </a:extLst>
          </p:cNvPr>
          <p:cNvSpPr>
            <a:spLocks noGrp="1"/>
          </p:cNvSpPr>
          <p:nvPr>
            <p:ph sz="half" idx="14" hasCustomPrompt="1"/>
          </p:nvPr>
        </p:nvSpPr>
        <p:spPr>
          <a:xfrm>
            <a:off x="5453725" y="3660774"/>
            <a:ext cx="5907176" cy="2536826"/>
          </a:xfrm>
        </p:spPr>
        <p:txBody>
          <a:bodyPr tIns="0">
            <a:normAutofit/>
          </a:bodyPr>
          <a:lstStyle>
            <a:lvl1pPr marL="0" indent="0">
              <a:lnSpc>
                <a:spcPct val="100000"/>
              </a:lnSpc>
              <a:buFont typeface="Arial" panose="020B0604020202020204" pitchFamily="34" charset="0"/>
              <a:buNone/>
              <a:defRPr sz="1800" b="0" spc="50" baseline="0"/>
            </a:lvl1pPr>
            <a:lvl2pPr marL="283464" indent="-285750">
              <a:lnSpc>
                <a:spcPct val="100000"/>
              </a:lnSpc>
              <a:spcBef>
                <a:spcPts val="1000"/>
              </a:spcBef>
              <a:buFont typeface="Arial" panose="020B0604020202020204" pitchFamily="34" charset="0"/>
              <a:buChar char="•"/>
              <a:defRPr sz="1800" spc="50" baseline="0"/>
            </a:lvl2pPr>
            <a:lvl3pPr marL="566928" indent="-285750">
              <a:lnSpc>
                <a:spcPct val="100000"/>
              </a:lnSpc>
              <a:spcBef>
                <a:spcPts val="1000"/>
              </a:spcBef>
              <a:buFont typeface="Arial" panose="020B0604020202020204" pitchFamily="34" charset="0"/>
              <a:buChar char="•"/>
              <a:defRPr sz="1800" spc="50" baseline="0"/>
            </a:lvl3pPr>
            <a:lvl4pPr marL="859536" indent="-285750">
              <a:lnSpc>
                <a:spcPct val="100000"/>
              </a:lnSpc>
              <a:spcBef>
                <a:spcPts val="1000"/>
              </a:spcBef>
              <a:buFont typeface="Arial" panose="020B0604020202020204" pitchFamily="34" charset="0"/>
              <a:buChar char="•"/>
              <a:defRPr sz="1800" spc="50" baseline="0"/>
            </a:lvl4pPr>
            <a:lvl5pPr marL="1152144" indent="-285750">
              <a:lnSpc>
                <a:spcPct val="100000"/>
              </a:lnSpc>
              <a:spcBef>
                <a:spcPts val="1000"/>
              </a:spcBef>
              <a:buFont typeface="Arial" panose="020B0604020202020204" pitchFamily="34" charset="0"/>
              <a:buChar char="•"/>
              <a:defRPr sz="1800" spc="50" baseline="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grpSp>
        <p:nvGrpSpPr>
          <p:cNvPr id="23" name="Group 22">
            <a:extLst>
              <a:ext uri="{FF2B5EF4-FFF2-40B4-BE49-F238E27FC236}">
                <a16:creationId xmlns:a16="http://schemas.microsoft.com/office/drawing/2014/main" id="{17CC7482-523E-517D-19FB-B8BEA483DA41}"/>
              </a:ext>
            </a:extLst>
          </p:cNvPr>
          <p:cNvGrpSpPr/>
          <p:nvPr userDrawn="1"/>
        </p:nvGrpSpPr>
        <p:grpSpPr>
          <a:xfrm>
            <a:off x="0" y="-33402"/>
            <a:ext cx="4057322" cy="6894576"/>
            <a:chOff x="-51379" y="-27432"/>
            <a:chExt cx="5505105" cy="6894576"/>
          </a:xfrm>
        </p:grpSpPr>
        <p:sp>
          <p:nvSpPr>
            <p:cNvPr id="17" name="Parallelogram 16">
              <a:extLst>
                <a:ext uri="{FF2B5EF4-FFF2-40B4-BE49-F238E27FC236}">
                  <a16:creationId xmlns:a16="http://schemas.microsoft.com/office/drawing/2014/main" id="{D2FD70DF-964A-6120-D1FA-96ED7CF45693}"/>
                </a:ext>
              </a:extLst>
            </p:cNvPr>
            <p:cNvSpPr/>
            <p:nvPr userDrawn="1"/>
          </p:nvSpPr>
          <p:spPr>
            <a:xfrm flipH="1">
              <a:off x="-51378" y="-18288"/>
              <a:ext cx="5505104" cy="6885432"/>
            </a:xfrm>
            <a:prstGeom prst="parallelogram">
              <a:avLst>
                <a:gd name="adj" fmla="val 53215"/>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Triangle 20">
              <a:extLst>
                <a:ext uri="{FF2B5EF4-FFF2-40B4-BE49-F238E27FC236}">
                  <a16:creationId xmlns:a16="http://schemas.microsoft.com/office/drawing/2014/main" id="{D4A758D8-AE8E-89EE-5D17-B947E43E942D}"/>
                </a:ext>
              </a:extLst>
            </p:cNvPr>
            <p:cNvSpPr/>
            <p:nvPr userDrawn="1"/>
          </p:nvSpPr>
          <p:spPr>
            <a:xfrm>
              <a:off x="-51379" y="-27432"/>
              <a:ext cx="3039675" cy="6885432"/>
            </a:xfrm>
            <a:prstGeom prst="r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ight Triangle 21">
              <a:extLst>
                <a:ext uri="{FF2B5EF4-FFF2-40B4-BE49-F238E27FC236}">
                  <a16:creationId xmlns:a16="http://schemas.microsoft.com/office/drawing/2014/main" id="{F7C4CE2A-5CAC-59FA-F922-FDD5D0CDFAF4}"/>
                </a:ext>
              </a:extLst>
            </p:cNvPr>
            <p:cNvSpPr/>
            <p:nvPr userDrawn="1"/>
          </p:nvSpPr>
          <p:spPr>
            <a:xfrm>
              <a:off x="-51379" y="4835951"/>
              <a:ext cx="965779" cy="2022049"/>
            </a:xfrm>
            <a:prstGeom prst="r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Footer Placeholder 4">
            <a:extLst>
              <a:ext uri="{FF2B5EF4-FFF2-40B4-BE49-F238E27FC236}">
                <a16:creationId xmlns:a16="http://schemas.microsoft.com/office/drawing/2014/main" id="{04569D00-2037-2A8D-943B-22FAC1C0B690}"/>
              </a:ext>
            </a:extLst>
          </p:cNvPr>
          <p:cNvSpPr>
            <a:spLocks noGrp="1"/>
          </p:cNvSpPr>
          <p:nvPr>
            <p:ph type="ftr" sz="quarter" idx="11"/>
          </p:nvPr>
        </p:nvSpPr>
        <p:spPr>
          <a:xfrm>
            <a:off x="825500" y="6356349"/>
            <a:ext cx="3819228" cy="365125"/>
          </a:xfrm>
        </p:spPr>
        <p:txBody>
          <a:bodyPr/>
          <a:lstStyle>
            <a:lvl1pPr algn="l">
              <a:defRPr sz="900"/>
            </a:lvl1pPr>
          </a:lstStyle>
          <a:p>
            <a:r>
              <a:rPr lang="en-US"/>
              <a:t>PRESENTATION TITLE</a:t>
            </a:r>
          </a:p>
        </p:txBody>
      </p:sp>
      <p:cxnSp>
        <p:nvCxnSpPr>
          <p:cNvPr id="7" name="Straight Connector 6">
            <a:extLst>
              <a:ext uri="{FF2B5EF4-FFF2-40B4-BE49-F238E27FC236}">
                <a16:creationId xmlns:a16="http://schemas.microsoft.com/office/drawing/2014/main" id="{8A45003D-B40E-EFC7-2DC2-E794867A79C6}"/>
              </a:ext>
              <a:ext uri="{C183D7F6-B498-43B3-948B-1728B52AA6E4}">
                <adec:decorative xmlns:adec="http://schemas.microsoft.com/office/drawing/2017/decorative" val="1"/>
              </a:ext>
            </a:extLst>
          </p:cNvPr>
          <p:cNvCxnSpPr>
            <a:cxnSpLocks/>
          </p:cNvCxnSpPr>
          <p:nvPr userDrawn="1"/>
        </p:nvCxnSpPr>
        <p:spPr>
          <a:xfrm flipH="1" flipV="1">
            <a:off x="0" y="-8148"/>
            <a:ext cx="3728809" cy="1062926"/>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7317672"/>
      </p:ext>
    </p:extLst>
  </p:cSld>
  <p:clrMapOvr>
    <a:masterClrMapping/>
  </p:clrMapOvr>
  <p:extLst>
    <p:ext uri="{DCECCB84-F9BA-43D5-87BE-67443E8EF086}">
      <p15:sldGuideLst xmlns:p15="http://schemas.microsoft.com/office/powerpoint/2012/main">
        <p15:guide id="1" pos="300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Section Break 1">
    <p:bg>
      <p:bgP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991350" y="487018"/>
            <a:ext cx="4179570" cy="3377354"/>
          </a:xfrm>
        </p:spPr>
        <p:txBody>
          <a:bodyPr anchor="b">
            <a:noAutofit/>
          </a:bodyPr>
          <a:lstStyle>
            <a:lvl1pPr algn="l">
              <a:defRPr sz="3600" spc="150" baseline="0">
                <a:solidFill>
                  <a:schemeClr val="tx1"/>
                </a:solidFill>
              </a:defRPr>
            </a:lvl1pPr>
          </a:lstStyle>
          <a:p>
            <a:r>
              <a:rPr lang="en-US"/>
              <a:t>CLICK TO add title</a:t>
            </a:r>
          </a:p>
        </p:txBody>
      </p:sp>
      <p:grpSp>
        <p:nvGrpSpPr>
          <p:cNvPr id="4" name="Group 3">
            <a:extLst>
              <a:ext uri="{FF2B5EF4-FFF2-40B4-BE49-F238E27FC236}">
                <a16:creationId xmlns:a16="http://schemas.microsoft.com/office/drawing/2014/main" id="{4A96E214-6A61-C8A7-B1DB-C8C260C13441}"/>
              </a:ext>
              <a:ext uri="{C183D7F6-B498-43B3-948B-1728B52AA6E4}">
                <adec:decorative xmlns:adec="http://schemas.microsoft.com/office/drawing/2017/decorative" val="1"/>
              </a:ext>
            </a:extLst>
          </p:cNvPr>
          <p:cNvGrpSpPr/>
          <p:nvPr userDrawn="1"/>
        </p:nvGrpSpPr>
        <p:grpSpPr>
          <a:xfrm>
            <a:off x="0" y="0"/>
            <a:ext cx="6557818" cy="6858000"/>
            <a:chOff x="0" y="0"/>
            <a:chExt cx="4762501" cy="5186363"/>
          </a:xfrm>
        </p:grpSpPr>
        <p:cxnSp>
          <p:nvCxnSpPr>
            <p:cNvPr id="5" name="Straight Connector 4">
              <a:extLst>
                <a:ext uri="{FF2B5EF4-FFF2-40B4-BE49-F238E27FC236}">
                  <a16:creationId xmlns:a16="http://schemas.microsoft.com/office/drawing/2014/main" id="{A18BC1BC-99D6-D9F4-19F9-AAE722E2AE61}"/>
                </a:ext>
              </a:extLst>
            </p:cNvPr>
            <p:cNvCxnSpPr>
              <a:cxnSpLocks/>
            </p:cNvCxnSpPr>
            <p:nvPr userDrawn="1"/>
          </p:nvCxnSpPr>
          <p:spPr>
            <a:xfrm flipH="1" flipV="1">
              <a:off x="0" y="876300"/>
              <a:ext cx="4762500" cy="16287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6816F797-248B-2C75-29B9-DB65A809D47B}"/>
                </a:ext>
              </a:extLst>
            </p:cNvPr>
            <p:cNvCxnSpPr>
              <a:cxnSpLocks/>
            </p:cNvCxnSpPr>
            <p:nvPr userDrawn="1"/>
          </p:nvCxnSpPr>
          <p:spPr>
            <a:xfrm flipH="1" flipV="1">
              <a:off x="2638425" y="0"/>
              <a:ext cx="2124076" cy="5186363"/>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616891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wo Content">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838200" y="337192"/>
            <a:ext cx="5655197" cy="1997867"/>
          </a:xfrm>
        </p:spPr>
        <p:txBody>
          <a:bodyPr anchor="b">
            <a:normAutofit/>
          </a:bodyPr>
          <a:lstStyle>
            <a:lvl1pPr>
              <a:defRPr lang="en-US" sz="2800" kern="1200" spc="150" baseline="0" dirty="0">
                <a:solidFill>
                  <a:schemeClr val="tx1"/>
                </a:solidFill>
                <a:latin typeface="+mj-lt"/>
                <a:ea typeface="+mj-ea"/>
                <a:cs typeface="+mj-cs"/>
              </a:defRPr>
            </a:lvl1pPr>
          </a:lstStyle>
          <a:p>
            <a:r>
              <a:rPr lang="en-US"/>
              <a:t>CLICK TO add title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838200" y="2705177"/>
            <a:ext cx="5733772" cy="448990"/>
          </a:xfrm>
        </p:spPr>
        <p:txBody>
          <a:bodyPr anchor="ctr">
            <a:noAutofit/>
          </a:bodyPr>
          <a:lstStyle>
            <a:lvl1pPr marL="0" indent="0">
              <a:buNone/>
              <a:defRPr lang="en-US" sz="1800" b="1" kern="1200" spc="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text</a:t>
            </a:r>
          </a:p>
        </p:txBody>
      </p:sp>
      <p:sp>
        <p:nvSpPr>
          <p:cNvPr id="4" name="Content Placeholder 3">
            <a:extLst>
              <a:ext uri="{FF2B5EF4-FFF2-40B4-BE49-F238E27FC236}">
                <a16:creationId xmlns:a16="http://schemas.microsoft.com/office/drawing/2014/main" id="{AC9B20CF-6B91-4562-B799-0ABDAEBC0D2A}"/>
              </a:ext>
            </a:extLst>
          </p:cNvPr>
          <p:cNvSpPr>
            <a:spLocks noGrp="1"/>
          </p:cNvSpPr>
          <p:nvPr>
            <p:ph sz="half" idx="2" hasCustomPrompt="1"/>
          </p:nvPr>
        </p:nvSpPr>
        <p:spPr>
          <a:xfrm>
            <a:off x="838199" y="3154166"/>
            <a:ext cx="5733773" cy="3032733"/>
          </a:xfrm>
        </p:spPr>
        <p:txBody>
          <a:bodyPr>
            <a:normAutofit/>
          </a:bodyPr>
          <a:lstStyle>
            <a:lvl1pPr marL="285750" indent="-285750">
              <a:lnSpc>
                <a:spcPct val="100000"/>
              </a:lnSpc>
              <a:buFont typeface="Arial" panose="020B0604020202020204" pitchFamily="34" charset="0"/>
              <a:buChar char="•"/>
              <a:defRPr sz="1800" spc="50" baseline="0"/>
            </a:lvl1pPr>
            <a:lvl2pPr marL="742950" indent="-285750">
              <a:lnSpc>
                <a:spcPct val="100000"/>
              </a:lnSpc>
              <a:buFont typeface="Arial" panose="020B0604020202020204" pitchFamily="34" charset="0"/>
              <a:buChar char="•"/>
              <a:defRPr sz="1800" spc="50" baseline="0"/>
            </a:lvl2pPr>
            <a:lvl3pPr marL="1200150" indent="-285750">
              <a:lnSpc>
                <a:spcPct val="100000"/>
              </a:lnSpc>
              <a:buFont typeface="Arial" panose="020B0604020202020204" pitchFamily="34" charset="0"/>
              <a:buChar char="•"/>
              <a:defRPr sz="1800" spc="50" baseline="0"/>
            </a:lvl3pPr>
            <a:lvl4pPr marL="1657350" indent="-285750">
              <a:lnSpc>
                <a:spcPct val="100000"/>
              </a:lnSpc>
              <a:buFont typeface="Arial" panose="020B0604020202020204" pitchFamily="34" charset="0"/>
              <a:buChar char="•"/>
              <a:defRPr sz="1800" spc="50" baseline="0"/>
            </a:lvl4pPr>
            <a:lvl5pPr marL="2114550" indent="-285750">
              <a:lnSpc>
                <a:spcPct val="100000"/>
              </a:lnSpc>
              <a:buFont typeface="Arial" panose="020B0604020202020204" pitchFamily="34" charset="0"/>
              <a:buChar char="•"/>
              <a:defRPr sz="1800" spc="50" baseline="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7887108" y="2705177"/>
            <a:ext cx="3943627" cy="448989"/>
          </a:xfrm>
        </p:spPr>
        <p:txBody>
          <a:bodyPr anchor="ctr">
            <a:noAutofit/>
          </a:bodyPr>
          <a:lstStyle>
            <a:lvl1pPr marL="0" indent="0">
              <a:buNone/>
              <a:defRPr lang="en-US" sz="1800" b="1" kern="1200" spc="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text</a:t>
            </a:r>
          </a:p>
        </p:txBody>
      </p:sp>
      <p:sp>
        <p:nvSpPr>
          <p:cNvPr id="7" name="Content Placeholder 3">
            <a:extLst>
              <a:ext uri="{FF2B5EF4-FFF2-40B4-BE49-F238E27FC236}">
                <a16:creationId xmlns:a16="http://schemas.microsoft.com/office/drawing/2014/main" id="{0120DFF5-B64A-9744-4500-1D7BBA19BF1C}"/>
              </a:ext>
            </a:extLst>
          </p:cNvPr>
          <p:cNvSpPr>
            <a:spLocks noGrp="1"/>
          </p:cNvSpPr>
          <p:nvPr>
            <p:ph sz="half" idx="14" hasCustomPrompt="1"/>
          </p:nvPr>
        </p:nvSpPr>
        <p:spPr>
          <a:xfrm>
            <a:off x="7887107" y="3164867"/>
            <a:ext cx="3943627" cy="3032733"/>
          </a:xfrm>
        </p:spPr>
        <p:txBody>
          <a:bodyPr tIns="0">
            <a:normAutofit/>
          </a:bodyPr>
          <a:lstStyle>
            <a:lvl1pPr marL="0" indent="0">
              <a:lnSpc>
                <a:spcPct val="100000"/>
              </a:lnSpc>
              <a:buFont typeface="Arial" panose="020B0604020202020204" pitchFamily="34" charset="0"/>
              <a:buNone/>
              <a:defRPr sz="1800" b="0" spc="50" baseline="0"/>
            </a:lvl1pPr>
            <a:lvl2pPr marL="283464" indent="-285750">
              <a:lnSpc>
                <a:spcPct val="100000"/>
              </a:lnSpc>
              <a:spcBef>
                <a:spcPts val="1000"/>
              </a:spcBef>
              <a:buFont typeface="Arial" panose="020B0604020202020204" pitchFamily="34" charset="0"/>
              <a:buChar char="•"/>
              <a:defRPr sz="1800" spc="50" baseline="0"/>
            </a:lvl2pPr>
            <a:lvl3pPr marL="566928" indent="-285750">
              <a:lnSpc>
                <a:spcPct val="100000"/>
              </a:lnSpc>
              <a:spcBef>
                <a:spcPts val="1000"/>
              </a:spcBef>
              <a:buFont typeface="Arial" panose="020B0604020202020204" pitchFamily="34" charset="0"/>
              <a:buChar char="•"/>
              <a:defRPr sz="1800" spc="50" baseline="0"/>
            </a:lvl3pPr>
            <a:lvl4pPr marL="859536" indent="-285750">
              <a:lnSpc>
                <a:spcPct val="100000"/>
              </a:lnSpc>
              <a:spcBef>
                <a:spcPts val="1000"/>
              </a:spcBef>
              <a:buFont typeface="Arial" panose="020B0604020202020204" pitchFamily="34" charset="0"/>
              <a:buChar char="•"/>
              <a:defRPr sz="1800" spc="50" baseline="0"/>
            </a:lvl4pPr>
            <a:lvl5pPr marL="1152144" indent="-285750">
              <a:lnSpc>
                <a:spcPct val="100000"/>
              </a:lnSpc>
              <a:spcBef>
                <a:spcPts val="1000"/>
              </a:spcBef>
              <a:buFont typeface="Arial" panose="020B0604020202020204" pitchFamily="34" charset="0"/>
              <a:buChar char="•"/>
              <a:defRPr sz="1800" spc="50" baseline="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a:xfrm>
            <a:off x="843986" y="6356350"/>
            <a:ext cx="4114800" cy="365125"/>
          </a:xfrm>
        </p:spPr>
        <p:txBody>
          <a:bodyPr/>
          <a:lstStyle>
            <a:lvl1pPr algn="l">
              <a:defRPr sz="900"/>
            </a:lvl1pPr>
          </a:lstStyle>
          <a:p>
            <a:r>
              <a:rPr lang="en-US"/>
              <a:t>PRESENTATION TITLE</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a:p>
        </p:txBody>
      </p:sp>
      <p:pic>
        <p:nvPicPr>
          <p:cNvPr id="13" name="Graphic 12">
            <a:extLst>
              <a:ext uri="{FF2B5EF4-FFF2-40B4-BE49-F238E27FC236}">
                <a16:creationId xmlns:a16="http://schemas.microsoft.com/office/drawing/2014/main" id="{E0588715-35AD-8BE1-A5FC-E28BDD3854A6}"/>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8645" t="319" r="28732" b="73496"/>
          <a:stretch/>
        </p:blipFill>
        <p:spPr>
          <a:xfrm rot="10800000" flipH="1">
            <a:off x="6308436" y="-11"/>
            <a:ext cx="5883564" cy="2366424"/>
          </a:xfrm>
          <a:prstGeom prst="rect">
            <a:avLst/>
          </a:prstGeom>
        </p:spPr>
      </p:pic>
    </p:spTree>
    <p:extLst>
      <p:ext uri="{BB962C8B-B14F-4D97-AF65-F5344CB8AC3E}">
        <p14:creationId xmlns:p14="http://schemas.microsoft.com/office/powerpoint/2010/main" val="4294554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Agenda">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806C6F65-35CD-D64B-992A-0C1C1E00384D}"/>
              </a:ext>
            </a:extLst>
          </p:cNvPr>
          <p:cNvGrpSpPr/>
          <p:nvPr userDrawn="1"/>
        </p:nvGrpSpPr>
        <p:grpSpPr>
          <a:xfrm>
            <a:off x="6362700" y="0"/>
            <a:ext cx="5829298" cy="3235602"/>
            <a:chOff x="5612972" y="1"/>
            <a:chExt cx="6615961" cy="3672246"/>
          </a:xfrm>
        </p:grpSpPr>
        <p:sp>
          <p:nvSpPr>
            <p:cNvPr id="7" name="AutoShape 24">
              <a:extLst>
                <a:ext uri="{FF2B5EF4-FFF2-40B4-BE49-F238E27FC236}">
                  <a16:creationId xmlns:a16="http://schemas.microsoft.com/office/drawing/2014/main" id="{CFD467E2-FF13-7E4F-BEF9-EA1A17665B2D}"/>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a:ea typeface="+mn-ea"/>
                <a:cs typeface="+mn-cs"/>
              </a:endParaRPr>
            </a:p>
          </p:txBody>
        </p:sp>
        <p:sp>
          <p:nvSpPr>
            <p:cNvPr id="8" name="Freeform 7">
              <a:extLst>
                <a:ext uri="{FF2B5EF4-FFF2-40B4-BE49-F238E27FC236}">
                  <a16:creationId xmlns:a16="http://schemas.microsoft.com/office/drawing/2014/main" id="{CA85A327-3157-B442-993A-6900F71249AC}"/>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a:ea typeface="+mn-ea"/>
                <a:cs typeface="+mn-cs"/>
              </a:endParaRPr>
            </a:p>
          </p:txBody>
        </p:sp>
        <p:sp>
          <p:nvSpPr>
            <p:cNvPr id="9" name="Freeform 8">
              <a:extLst>
                <a:ext uri="{FF2B5EF4-FFF2-40B4-BE49-F238E27FC236}">
                  <a16:creationId xmlns:a16="http://schemas.microsoft.com/office/drawing/2014/main" id="{9A459CB4-74AF-0544-AB1E-7CC6D10F84EB}"/>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a:ea typeface="+mn-ea"/>
                <a:cs typeface="+mn-cs"/>
              </a:endParaRPr>
            </a:p>
          </p:txBody>
        </p:sp>
        <p:sp>
          <p:nvSpPr>
            <p:cNvPr id="10" name="Freeform 9">
              <a:extLst>
                <a:ext uri="{FF2B5EF4-FFF2-40B4-BE49-F238E27FC236}">
                  <a16:creationId xmlns:a16="http://schemas.microsoft.com/office/drawing/2014/main" id="{95A20BFD-9142-D64A-A78A-61B75FCA0D76}"/>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a:ea typeface="+mn-ea"/>
                <a:cs typeface="+mn-cs"/>
              </a:endParaRPr>
            </a:p>
          </p:txBody>
        </p:sp>
        <p:sp>
          <p:nvSpPr>
            <p:cNvPr id="11" name="Freeform 10">
              <a:extLst>
                <a:ext uri="{FF2B5EF4-FFF2-40B4-BE49-F238E27FC236}">
                  <a16:creationId xmlns:a16="http://schemas.microsoft.com/office/drawing/2014/main" id="{B80736DF-C890-DB47-AEAA-D3D92505E632}"/>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a:ea typeface="+mn-ea"/>
                <a:cs typeface="+mn-cs"/>
              </a:endParaRPr>
            </a:p>
          </p:txBody>
        </p:sp>
      </p:grpSp>
      <p:sp>
        <p:nvSpPr>
          <p:cNvPr id="12" name="Title 1">
            <a:extLst>
              <a:ext uri="{FF2B5EF4-FFF2-40B4-BE49-F238E27FC236}">
                <a16:creationId xmlns:a16="http://schemas.microsoft.com/office/drawing/2014/main" id="{39F93F26-ED5C-E74E-BFBD-E3054DC1B9C1}"/>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spc="50" baseline="0">
                <a:latin typeface="+mj-lt"/>
              </a:defRPr>
            </a:lvl1pPr>
          </a:lstStyle>
          <a:p>
            <a:r>
              <a:rPr lang="en-US"/>
              <a:t>Click to edit Master title style</a:t>
            </a:r>
            <a:endParaRPr lang="en-US" dirty="0"/>
          </a:p>
        </p:txBody>
      </p:sp>
      <p:sp>
        <p:nvSpPr>
          <p:cNvPr id="4" name="Slide Number Placeholder 3">
            <a:extLst>
              <a:ext uri="{FF2B5EF4-FFF2-40B4-BE49-F238E27FC236}">
                <a16:creationId xmlns:a16="http://schemas.microsoft.com/office/drawing/2014/main" id="{30A6A117-A0E8-43E1-9120-CE3B8B97667F}"/>
              </a:ext>
            </a:extLst>
          </p:cNvPr>
          <p:cNvSpPr>
            <a:spLocks noGrp="1"/>
          </p:cNvSpPr>
          <p:nvPr>
            <p:ph type="sldNum" sz="quarter" idx="27"/>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94A09A9-5501-47C1-A89A-A340965A2BE2}" type="slidenum">
              <a:rPr kumimoji="0" lang="en-US" sz="1100" b="0" i="0" u="none" strike="noStrike" kern="1200" cap="none" spc="0" normalizeH="0" baseline="0" noProof="0" smtClean="0">
                <a:ln>
                  <a:noFill/>
                </a:ln>
                <a:solidFill>
                  <a:prstClr val="black"/>
                </a:solidFill>
                <a:effectLst/>
                <a:uLnTx/>
                <a:uFillTx/>
                <a:latin typeface="Franklin Gothic Boo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100" b="0" i="0" u="none" strike="noStrike" kern="1200" cap="none" spc="0" normalizeH="0" baseline="0" noProof="0" dirty="0">
              <a:ln>
                <a:noFill/>
              </a:ln>
              <a:solidFill>
                <a:prstClr val="black"/>
              </a:solidFill>
              <a:effectLst/>
              <a:uLnTx/>
              <a:uFillTx/>
              <a:latin typeface="Franklin Gothic Book"/>
              <a:ea typeface="+mn-ea"/>
              <a:cs typeface="+mn-cs"/>
            </a:endParaRPr>
          </a:p>
        </p:txBody>
      </p:sp>
    </p:spTree>
    <p:extLst>
      <p:ext uri="{BB962C8B-B14F-4D97-AF65-F5344CB8AC3E}">
        <p14:creationId xmlns:p14="http://schemas.microsoft.com/office/powerpoint/2010/main" val="4706952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able 2">
    <p:bg>
      <p:bgRef idx="1001">
        <a:schemeClr val="bg1"/>
      </p:bgRef>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544E9C70-0200-3C21-7766-CB9EA5FBFA88}"/>
              </a:ext>
              <a:ext uri="{C183D7F6-B498-43B3-948B-1728B52AA6E4}">
                <adec:decorative xmlns:adec="http://schemas.microsoft.com/office/drawing/2017/decorative" val="1"/>
              </a:ext>
            </a:extLst>
          </p:cNvPr>
          <p:cNvGrpSpPr/>
          <p:nvPr userDrawn="1"/>
        </p:nvGrpSpPr>
        <p:grpSpPr>
          <a:xfrm>
            <a:off x="0" y="0"/>
            <a:ext cx="2590800" cy="1027906"/>
            <a:chOff x="0" y="0"/>
            <a:chExt cx="2590800" cy="1027906"/>
          </a:xfrm>
        </p:grpSpPr>
        <p:cxnSp>
          <p:nvCxnSpPr>
            <p:cNvPr id="11" name="Straight Connector 10">
              <a:extLst>
                <a:ext uri="{FF2B5EF4-FFF2-40B4-BE49-F238E27FC236}">
                  <a16:creationId xmlns:a16="http://schemas.microsoft.com/office/drawing/2014/main" id="{1D5E4B16-2071-DEE9-BE53-F35AFBEFCA57}"/>
                </a:ext>
              </a:extLst>
            </p:cNvPr>
            <p:cNvCxnSpPr>
              <a:cxnSpLocks/>
            </p:cNvCxnSpPr>
            <p:nvPr userDrawn="1"/>
          </p:nvCxnSpPr>
          <p:spPr>
            <a:xfrm flipV="1">
              <a:off x="0" y="0"/>
              <a:ext cx="2590800" cy="76200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CB2B071-0355-D550-18A8-9D515CA16987}"/>
                </a:ext>
              </a:extLst>
            </p:cNvPr>
            <p:cNvCxnSpPr>
              <a:cxnSpLocks/>
            </p:cNvCxnSpPr>
            <p:nvPr userDrawn="1"/>
          </p:nvCxnSpPr>
          <p:spPr>
            <a:xfrm flipH="1">
              <a:off x="0" y="0"/>
              <a:ext cx="704850" cy="1027906"/>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EE5C4E19-B78B-4E39-B661-7E6A2E6C5002}"/>
              </a:ext>
            </a:extLst>
          </p:cNvPr>
          <p:cNvSpPr>
            <a:spLocks noGrp="1"/>
          </p:cNvSpPr>
          <p:nvPr>
            <p:ph type="title" hasCustomPrompt="1"/>
          </p:nvPr>
        </p:nvSpPr>
        <p:spPr>
          <a:xfrm>
            <a:off x="838200" y="353550"/>
            <a:ext cx="10515600" cy="1325563"/>
          </a:xfrm>
        </p:spPr>
        <p:txBody>
          <a:bodyPr anchor="b">
            <a:normAutofit/>
          </a:bodyPr>
          <a:lstStyle>
            <a:lvl1pPr algn="ctr">
              <a:defRPr lang="en-US" sz="2800" kern="1200" spc="150" baseline="0" dirty="0">
                <a:solidFill>
                  <a:schemeClr val="tx1"/>
                </a:solidFill>
                <a:latin typeface="+mj-lt"/>
                <a:ea typeface="+mj-ea"/>
                <a:cs typeface="+mj-cs"/>
              </a:defRPr>
            </a:lvl1pPr>
          </a:lstStyle>
          <a:p>
            <a:r>
              <a:rPr lang="en-US"/>
              <a:t>CLICK TO add title</a:t>
            </a:r>
          </a:p>
        </p:txBody>
      </p:sp>
      <p:sp>
        <p:nvSpPr>
          <p:cNvPr id="8" name="Table Placeholder 7">
            <a:extLst>
              <a:ext uri="{FF2B5EF4-FFF2-40B4-BE49-F238E27FC236}">
                <a16:creationId xmlns:a16="http://schemas.microsoft.com/office/drawing/2014/main" id="{C3975522-461E-4D79-B5B9-BF9471B54688}"/>
              </a:ext>
            </a:extLst>
          </p:cNvPr>
          <p:cNvSpPr>
            <a:spLocks noGrp="1"/>
          </p:cNvSpPr>
          <p:nvPr>
            <p:ph type="tbl" sz="quarter" idx="14"/>
          </p:nvPr>
        </p:nvSpPr>
        <p:spPr>
          <a:xfrm>
            <a:off x="838200" y="2111381"/>
            <a:ext cx="10515600" cy="3570963"/>
          </a:xfrm>
        </p:spPr>
        <p:txBody>
          <a:bodyPr>
            <a:normAutofit/>
          </a:bodyPr>
          <a:lstStyle>
            <a:lvl1pPr marL="0" indent="0" algn="ctr">
              <a:buNone/>
              <a:defRPr sz="2000"/>
            </a:lvl1pPr>
          </a:lstStyle>
          <a:p>
            <a:r>
              <a:rPr lang="en-US"/>
              <a:t>Click icon to add table</a:t>
            </a:r>
          </a:p>
        </p:txBody>
      </p:sp>
      <p:sp>
        <p:nvSpPr>
          <p:cNvPr id="6" name="Footer Placeholder 4">
            <a:extLst>
              <a:ext uri="{FF2B5EF4-FFF2-40B4-BE49-F238E27FC236}">
                <a16:creationId xmlns:a16="http://schemas.microsoft.com/office/drawing/2014/main" id="{BFB554B2-4C33-2975-9F27-94B8AE71DF13}"/>
              </a:ext>
            </a:extLst>
          </p:cNvPr>
          <p:cNvSpPr>
            <a:spLocks noGrp="1"/>
          </p:cNvSpPr>
          <p:nvPr>
            <p:ph type="ftr" sz="quarter" idx="11"/>
          </p:nvPr>
        </p:nvSpPr>
        <p:spPr>
          <a:xfrm>
            <a:off x="838200" y="6356349"/>
            <a:ext cx="3819228" cy="365125"/>
          </a:xfrm>
        </p:spPr>
        <p:txBody>
          <a:bodyPr/>
          <a:lstStyle>
            <a:lvl1pPr algn="l">
              <a:defRPr sz="900"/>
            </a:lvl1pPr>
          </a:lstStyle>
          <a:p>
            <a:r>
              <a:rPr lang="en-US"/>
              <a:t>PRESENTATION TITLE</a:t>
            </a:r>
          </a:p>
        </p:txBody>
      </p:sp>
      <p:sp>
        <p:nvSpPr>
          <p:cNvPr id="7" name="Slide Number Placeholder 5">
            <a:extLst>
              <a:ext uri="{FF2B5EF4-FFF2-40B4-BE49-F238E27FC236}">
                <a16:creationId xmlns:a16="http://schemas.microsoft.com/office/drawing/2014/main" id="{503C6776-E983-2BA3-1054-75996FE0FD22}"/>
              </a:ext>
            </a:extLst>
          </p:cNvPr>
          <p:cNvSpPr>
            <a:spLocks noGrp="1"/>
          </p:cNvSpPr>
          <p:nvPr>
            <p:ph type="sldNum" sz="quarter" idx="12"/>
          </p:nvPr>
        </p:nvSpPr>
        <p:spPr>
          <a:xfrm>
            <a:off x="11130996" y="6372858"/>
            <a:ext cx="987552" cy="365125"/>
          </a:xfrm>
        </p:spPr>
        <p:txBody>
          <a:bodyPr/>
          <a:lstStyle>
            <a:lvl1pPr>
              <a:defRPr sz="900"/>
            </a:lvl1pPr>
          </a:lstStyle>
          <a:p>
            <a:fld id="{A49DFD55-3C28-40EF-9E31-A92D2E4017FF}" type="slidenum">
              <a:rPr lang="en-US" smtClean="0"/>
              <a:pPr/>
              <a:t>‹#›</a:t>
            </a:fld>
            <a:endParaRPr lang="en-US"/>
          </a:p>
        </p:txBody>
      </p:sp>
    </p:spTree>
    <p:extLst>
      <p:ext uri="{BB962C8B-B14F-4D97-AF65-F5344CB8AC3E}">
        <p14:creationId xmlns:p14="http://schemas.microsoft.com/office/powerpoint/2010/main" val="1875962404"/>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wo Content 2">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341120" y="558801"/>
            <a:ext cx="9953308" cy="1780860"/>
          </a:xfrm>
        </p:spPr>
        <p:txBody>
          <a:bodyPr anchor="b">
            <a:normAutofit/>
          </a:bodyPr>
          <a:lstStyle>
            <a:lvl1pPr>
              <a:defRPr lang="en-US" sz="2800" kern="1200" spc="150" baseline="0" dirty="0">
                <a:solidFill>
                  <a:schemeClr val="tx1"/>
                </a:solidFill>
                <a:latin typeface="+mj-lt"/>
                <a:ea typeface="+mj-ea"/>
                <a:cs typeface="+mj-cs"/>
              </a:defRPr>
            </a:lvl1pPr>
          </a:lstStyle>
          <a:p>
            <a:r>
              <a:rPr lang="en-US"/>
              <a:t>CLICK TO add title</a:t>
            </a:r>
          </a:p>
        </p:txBody>
      </p:sp>
      <p:grpSp>
        <p:nvGrpSpPr>
          <p:cNvPr id="10" name="Group 9">
            <a:extLst>
              <a:ext uri="{FF2B5EF4-FFF2-40B4-BE49-F238E27FC236}">
                <a16:creationId xmlns:a16="http://schemas.microsoft.com/office/drawing/2014/main" id="{6A217F83-0BDB-C70B-29FE-2651DE191533}"/>
              </a:ext>
              <a:ext uri="{C183D7F6-B498-43B3-948B-1728B52AA6E4}">
                <adec:decorative xmlns:adec="http://schemas.microsoft.com/office/drawing/2017/decorative" val="1"/>
              </a:ext>
            </a:extLst>
          </p:cNvPr>
          <p:cNvGrpSpPr/>
          <p:nvPr userDrawn="1"/>
        </p:nvGrpSpPr>
        <p:grpSpPr>
          <a:xfrm>
            <a:off x="4429817" y="0"/>
            <a:ext cx="7762183" cy="2754814"/>
            <a:chOff x="7334250" y="0"/>
            <a:chExt cx="4857750" cy="1724025"/>
          </a:xfrm>
        </p:grpSpPr>
        <p:cxnSp>
          <p:nvCxnSpPr>
            <p:cNvPr id="11" name="Straight Connector 10">
              <a:extLst>
                <a:ext uri="{FF2B5EF4-FFF2-40B4-BE49-F238E27FC236}">
                  <a16:creationId xmlns:a16="http://schemas.microsoft.com/office/drawing/2014/main" id="{E0C62368-3F79-C078-7086-B23D2F5A09F8}"/>
                </a:ext>
              </a:extLst>
            </p:cNvPr>
            <p:cNvCxnSpPr/>
            <p:nvPr userDrawn="1"/>
          </p:nvCxnSpPr>
          <p:spPr>
            <a:xfrm flipH="1" flipV="1">
              <a:off x="7334250" y="0"/>
              <a:ext cx="4857750" cy="76200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09BDD71-BF2E-BDB0-A625-D8371AEA1CAB}"/>
                </a:ext>
              </a:extLst>
            </p:cNvPr>
            <p:cNvCxnSpPr>
              <a:cxnSpLocks/>
            </p:cNvCxnSpPr>
            <p:nvPr userDrawn="1"/>
          </p:nvCxnSpPr>
          <p:spPr>
            <a:xfrm>
              <a:off x="11487150" y="0"/>
              <a:ext cx="704850" cy="1724025"/>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5" name="Text Placeholder 2">
            <a:extLst>
              <a:ext uri="{FF2B5EF4-FFF2-40B4-BE49-F238E27FC236}">
                <a16:creationId xmlns:a16="http://schemas.microsoft.com/office/drawing/2014/main" id="{83354B96-CD25-BE1C-8CA2-3825F820B759}"/>
              </a:ext>
            </a:extLst>
          </p:cNvPr>
          <p:cNvSpPr>
            <a:spLocks noGrp="1"/>
          </p:cNvSpPr>
          <p:nvPr>
            <p:ph type="body" idx="1" hasCustomPrompt="1"/>
          </p:nvPr>
        </p:nvSpPr>
        <p:spPr>
          <a:xfrm>
            <a:off x="1341120" y="2960877"/>
            <a:ext cx="2722880" cy="351284"/>
          </a:xfrm>
        </p:spPr>
        <p:txBody>
          <a:bodyPr anchor="t">
            <a:normAutofit/>
          </a:bodyPr>
          <a:lstStyle>
            <a:lvl1pPr marL="0" indent="0">
              <a:buNone/>
              <a:defRPr lang="en-US" sz="1800" b="1" kern="1200" spc="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text</a:t>
            </a:r>
          </a:p>
        </p:txBody>
      </p:sp>
      <p:sp>
        <p:nvSpPr>
          <p:cNvPr id="5" name="Content Placeholder 3">
            <a:extLst>
              <a:ext uri="{FF2B5EF4-FFF2-40B4-BE49-F238E27FC236}">
                <a16:creationId xmlns:a16="http://schemas.microsoft.com/office/drawing/2014/main" id="{CDD81865-54C7-7674-4B2E-041D05C1D146}"/>
              </a:ext>
            </a:extLst>
          </p:cNvPr>
          <p:cNvSpPr>
            <a:spLocks noGrp="1"/>
          </p:cNvSpPr>
          <p:nvPr>
            <p:ph sz="half" idx="15" hasCustomPrompt="1"/>
          </p:nvPr>
        </p:nvSpPr>
        <p:spPr>
          <a:xfrm>
            <a:off x="1341120" y="3392035"/>
            <a:ext cx="2722880" cy="2907164"/>
          </a:xfrm>
        </p:spPr>
        <p:txBody>
          <a:bodyPr tIns="0">
            <a:normAutofit/>
          </a:bodyPr>
          <a:lstStyle>
            <a:lvl1pPr marL="283464" indent="-283464">
              <a:lnSpc>
                <a:spcPct val="100000"/>
              </a:lnSpc>
              <a:buFont typeface="+mj-lt"/>
              <a:buAutoNum type="arabicPeriod"/>
              <a:defRPr sz="1800" b="0" spc="50" baseline="0"/>
            </a:lvl1pPr>
            <a:lvl2pPr marL="566928" indent="-342900">
              <a:lnSpc>
                <a:spcPct val="100000"/>
              </a:lnSpc>
              <a:spcBef>
                <a:spcPts val="1000"/>
              </a:spcBef>
              <a:buFont typeface="+mj-lt"/>
              <a:buAutoNum type="alphaLcPeriod"/>
              <a:defRPr sz="1800" spc="50" baseline="0"/>
            </a:lvl2pPr>
            <a:lvl3pPr marL="850392" indent="-342900">
              <a:lnSpc>
                <a:spcPct val="100000"/>
              </a:lnSpc>
              <a:spcBef>
                <a:spcPts val="1000"/>
              </a:spcBef>
              <a:buFont typeface="+mj-lt"/>
              <a:buAutoNum type="arabicParenR"/>
              <a:defRPr sz="1800" spc="50" baseline="0"/>
            </a:lvl3pPr>
            <a:lvl4pPr marL="1042416" indent="-342900">
              <a:lnSpc>
                <a:spcPct val="100000"/>
              </a:lnSpc>
              <a:spcBef>
                <a:spcPts val="1000"/>
              </a:spcBef>
              <a:buFont typeface="+mj-lt"/>
              <a:buAutoNum type="alphaLcParenR"/>
              <a:defRPr sz="1800" spc="50" baseline="0"/>
            </a:lvl4pPr>
            <a:lvl5pPr marL="1074420" indent="-400050">
              <a:lnSpc>
                <a:spcPct val="100000"/>
              </a:lnSpc>
              <a:spcBef>
                <a:spcPts val="1000"/>
              </a:spcBef>
              <a:buFont typeface="+mj-lt"/>
              <a:buAutoNum type="romanLcPeriod"/>
              <a:defRPr sz="1800" spc="50" baseline="0"/>
            </a:lvl5pPr>
          </a:lstStyle>
          <a:p>
            <a:pPr lvl="0"/>
            <a:r>
              <a:rPr lang="en-US"/>
              <a:t>Click to add content</a:t>
            </a:r>
          </a:p>
          <a:p>
            <a:pPr lvl="1"/>
            <a:r>
              <a:rPr lang="en-US"/>
              <a:t>Second level</a:t>
            </a:r>
          </a:p>
          <a:p>
            <a:pPr lvl="2"/>
            <a:r>
              <a:rPr lang="en-US"/>
              <a:t>Third level</a:t>
            </a:r>
          </a:p>
          <a:p>
            <a:pPr lvl="3"/>
            <a:r>
              <a:rPr lang="en-US"/>
              <a:t>Fourth level</a:t>
            </a:r>
          </a:p>
        </p:txBody>
      </p:sp>
      <p:sp>
        <p:nvSpPr>
          <p:cNvPr id="17" name="Text Placeholder 2">
            <a:extLst>
              <a:ext uri="{FF2B5EF4-FFF2-40B4-BE49-F238E27FC236}">
                <a16:creationId xmlns:a16="http://schemas.microsoft.com/office/drawing/2014/main" id="{6F39BA57-7F1C-623F-BC7F-B689C5AC33EA}"/>
              </a:ext>
            </a:extLst>
          </p:cNvPr>
          <p:cNvSpPr>
            <a:spLocks noGrp="1"/>
          </p:cNvSpPr>
          <p:nvPr>
            <p:ph type="body" idx="10" hasCustomPrompt="1"/>
          </p:nvPr>
        </p:nvSpPr>
        <p:spPr>
          <a:xfrm>
            <a:off x="4754881" y="2960877"/>
            <a:ext cx="5516880" cy="351284"/>
          </a:xfrm>
        </p:spPr>
        <p:txBody>
          <a:bodyPr anchor="t">
            <a:normAutofit/>
          </a:bodyPr>
          <a:lstStyle>
            <a:lvl1pPr marL="0" indent="0">
              <a:buNone/>
              <a:defRPr lang="en-US" sz="1800" b="1" kern="1200" spc="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text</a:t>
            </a:r>
          </a:p>
        </p:txBody>
      </p:sp>
      <p:sp>
        <p:nvSpPr>
          <p:cNvPr id="3" name="Content Placeholder 3">
            <a:extLst>
              <a:ext uri="{FF2B5EF4-FFF2-40B4-BE49-F238E27FC236}">
                <a16:creationId xmlns:a16="http://schemas.microsoft.com/office/drawing/2014/main" id="{94BF07A4-5A33-0B3C-A378-AB2435F1D5FF}"/>
              </a:ext>
            </a:extLst>
          </p:cNvPr>
          <p:cNvSpPr>
            <a:spLocks noGrp="1"/>
          </p:cNvSpPr>
          <p:nvPr>
            <p:ph sz="half" idx="14" hasCustomPrompt="1"/>
          </p:nvPr>
        </p:nvSpPr>
        <p:spPr>
          <a:xfrm>
            <a:off x="4754881" y="3324859"/>
            <a:ext cx="5506720" cy="3031489"/>
          </a:xfrm>
        </p:spPr>
        <p:txBody>
          <a:bodyPr tIns="0">
            <a:normAutofit/>
          </a:bodyPr>
          <a:lstStyle>
            <a:lvl1pPr marL="0" indent="0">
              <a:lnSpc>
                <a:spcPct val="100000"/>
              </a:lnSpc>
              <a:buFont typeface="Arial" panose="020B0604020202020204" pitchFamily="34" charset="0"/>
              <a:buNone/>
              <a:defRPr sz="1800" b="0" spc="50" baseline="0"/>
            </a:lvl1pPr>
            <a:lvl2pPr marL="283464" indent="-285750">
              <a:lnSpc>
                <a:spcPct val="100000"/>
              </a:lnSpc>
              <a:spcBef>
                <a:spcPts val="1000"/>
              </a:spcBef>
              <a:buFont typeface="Arial" panose="020B0604020202020204" pitchFamily="34" charset="0"/>
              <a:buChar char="•"/>
              <a:defRPr sz="1800" spc="50" baseline="0"/>
            </a:lvl2pPr>
            <a:lvl3pPr marL="566928" indent="-285750">
              <a:lnSpc>
                <a:spcPct val="100000"/>
              </a:lnSpc>
              <a:spcBef>
                <a:spcPts val="1000"/>
              </a:spcBef>
              <a:buFont typeface="Arial" panose="020B0604020202020204" pitchFamily="34" charset="0"/>
              <a:buChar char="•"/>
              <a:defRPr sz="1800" spc="50" baseline="0"/>
            </a:lvl3pPr>
            <a:lvl4pPr marL="859536" indent="-285750">
              <a:lnSpc>
                <a:spcPct val="100000"/>
              </a:lnSpc>
              <a:spcBef>
                <a:spcPts val="1000"/>
              </a:spcBef>
              <a:buFont typeface="Arial" panose="020B0604020202020204" pitchFamily="34" charset="0"/>
              <a:buChar char="•"/>
              <a:defRPr sz="1800" spc="50" baseline="0"/>
            </a:lvl4pPr>
            <a:lvl5pPr marL="1143000" indent="-285750">
              <a:lnSpc>
                <a:spcPct val="100000"/>
              </a:lnSpc>
              <a:spcBef>
                <a:spcPts val="1000"/>
              </a:spcBef>
              <a:buFont typeface="Arial" panose="020B0604020202020204" pitchFamily="34" charset="0"/>
              <a:buChar char="•"/>
              <a:defRPr sz="1800" spc="50" baseline="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19" name="Footer Placeholder 4">
            <a:extLst>
              <a:ext uri="{FF2B5EF4-FFF2-40B4-BE49-F238E27FC236}">
                <a16:creationId xmlns:a16="http://schemas.microsoft.com/office/drawing/2014/main" id="{63DC63A6-41FE-6C2D-9A53-0AE4A6DBF39B}"/>
              </a:ext>
            </a:extLst>
          </p:cNvPr>
          <p:cNvSpPr>
            <a:spLocks noGrp="1"/>
          </p:cNvSpPr>
          <p:nvPr>
            <p:ph type="ftr" sz="quarter" idx="12"/>
          </p:nvPr>
        </p:nvSpPr>
        <p:spPr>
          <a:xfrm>
            <a:off x="1333500" y="6356349"/>
            <a:ext cx="3819228" cy="365125"/>
          </a:xfrm>
        </p:spPr>
        <p:txBody>
          <a:bodyPr/>
          <a:lstStyle>
            <a:lvl1pPr algn="l">
              <a:defRPr sz="900"/>
            </a:lvl1pPr>
          </a:lstStyle>
          <a:p>
            <a:r>
              <a:rPr lang="en-US"/>
              <a:t>PRESENTATION TITLE</a:t>
            </a:r>
          </a:p>
        </p:txBody>
      </p:sp>
      <p:sp>
        <p:nvSpPr>
          <p:cNvPr id="20" name="Slide Number Placeholder 5">
            <a:extLst>
              <a:ext uri="{FF2B5EF4-FFF2-40B4-BE49-F238E27FC236}">
                <a16:creationId xmlns:a16="http://schemas.microsoft.com/office/drawing/2014/main" id="{0B5130EC-B05B-5489-FBEC-DBEB6D1E737D}"/>
              </a:ext>
            </a:extLst>
          </p:cNvPr>
          <p:cNvSpPr>
            <a:spLocks noGrp="1"/>
          </p:cNvSpPr>
          <p:nvPr>
            <p:ph type="sldNum" sz="quarter" idx="13"/>
          </p:nvPr>
        </p:nvSpPr>
        <p:spPr>
          <a:xfrm>
            <a:off x="11135085" y="6356349"/>
            <a:ext cx="987552" cy="365125"/>
          </a:xfrm>
        </p:spPr>
        <p:txBody>
          <a:bodyPr/>
          <a:lstStyle>
            <a:lvl1pPr>
              <a:defRPr sz="900"/>
            </a:lvl1pPr>
          </a:lstStyle>
          <a:p>
            <a:fld id="{A49DFD55-3C28-40EF-9E31-A92D2E4017FF}" type="slidenum">
              <a:rPr lang="en-US" smtClean="0"/>
              <a:pPr/>
              <a:t>‹#›</a:t>
            </a:fld>
            <a:endParaRPr lang="en-US"/>
          </a:p>
        </p:txBody>
      </p:sp>
    </p:spTree>
    <p:extLst>
      <p:ext uri="{BB962C8B-B14F-4D97-AF65-F5344CB8AC3E}">
        <p14:creationId xmlns:p14="http://schemas.microsoft.com/office/powerpoint/2010/main" val="10109222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wo Content 3">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A22F8239-92F5-595B-5DD3-ACBA1C19E6A1}"/>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b="82969"/>
          <a:stretch/>
        </p:blipFill>
        <p:spPr>
          <a:xfrm>
            <a:off x="3459002" y="5609995"/>
            <a:ext cx="7328137" cy="1248005"/>
          </a:xfrm>
          <a:custGeom>
            <a:avLst/>
            <a:gdLst>
              <a:gd name="connsiteX0" fmla="*/ 0 w 7328137"/>
              <a:gd name="connsiteY0" fmla="*/ 0 h 1912980"/>
              <a:gd name="connsiteX1" fmla="*/ 7328137 w 7328137"/>
              <a:gd name="connsiteY1" fmla="*/ 0 h 1912980"/>
              <a:gd name="connsiteX2" fmla="*/ 7328137 w 7328137"/>
              <a:gd name="connsiteY2" fmla="*/ 1912980 h 1912980"/>
              <a:gd name="connsiteX3" fmla="*/ 0 w 7328137"/>
              <a:gd name="connsiteY3" fmla="*/ 1912980 h 1912980"/>
            </a:gdLst>
            <a:ahLst/>
            <a:cxnLst>
              <a:cxn ang="0">
                <a:pos x="connsiteX0" y="connsiteY0"/>
              </a:cxn>
              <a:cxn ang="0">
                <a:pos x="connsiteX1" y="connsiteY1"/>
              </a:cxn>
              <a:cxn ang="0">
                <a:pos x="connsiteX2" y="connsiteY2"/>
              </a:cxn>
              <a:cxn ang="0">
                <a:pos x="connsiteX3" y="connsiteY3"/>
              </a:cxn>
            </a:cxnLst>
            <a:rect l="l" t="t" r="r" b="b"/>
            <a:pathLst>
              <a:path w="7328137" h="1912980">
                <a:moveTo>
                  <a:pt x="0" y="0"/>
                </a:moveTo>
                <a:lnTo>
                  <a:pt x="7328137" y="0"/>
                </a:lnTo>
                <a:lnTo>
                  <a:pt x="7328137" y="1912980"/>
                </a:lnTo>
                <a:lnTo>
                  <a:pt x="0" y="1912980"/>
                </a:lnTo>
                <a:close/>
              </a:path>
            </a:pathLst>
          </a:custGeom>
        </p:spPr>
      </p:pic>
      <p:grpSp>
        <p:nvGrpSpPr>
          <p:cNvPr id="10" name="Group 9">
            <a:extLst>
              <a:ext uri="{FF2B5EF4-FFF2-40B4-BE49-F238E27FC236}">
                <a16:creationId xmlns:a16="http://schemas.microsoft.com/office/drawing/2014/main" id="{DF9E987C-6F3E-FB11-D796-2D5F9075A7FF}"/>
              </a:ext>
              <a:ext uri="{C183D7F6-B498-43B3-948B-1728B52AA6E4}">
                <adec:decorative xmlns:adec="http://schemas.microsoft.com/office/drawing/2017/decorative" val="1"/>
              </a:ext>
            </a:extLst>
          </p:cNvPr>
          <p:cNvGrpSpPr/>
          <p:nvPr userDrawn="1"/>
        </p:nvGrpSpPr>
        <p:grpSpPr>
          <a:xfrm rot="10800000">
            <a:off x="9829617" y="0"/>
            <a:ext cx="2133966" cy="2133966"/>
            <a:chOff x="9654699" y="2229295"/>
            <a:chExt cx="2133966" cy="2133966"/>
          </a:xfrm>
        </p:grpSpPr>
        <p:sp>
          <p:nvSpPr>
            <p:cNvPr id="11" name="Freeform 10">
              <a:extLst>
                <a:ext uri="{FF2B5EF4-FFF2-40B4-BE49-F238E27FC236}">
                  <a16:creationId xmlns:a16="http://schemas.microsoft.com/office/drawing/2014/main" id="{53342B09-3192-492F-3F5F-19163C83F9EE}"/>
                </a:ext>
              </a:extLst>
            </p:cNvPr>
            <p:cNvSpPr/>
            <p:nvPr/>
          </p:nvSpPr>
          <p:spPr>
            <a:xfrm>
              <a:off x="9655348" y="3309113"/>
              <a:ext cx="2132669" cy="1054148"/>
            </a:xfrm>
            <a:custGeom>
              <a:avLst/>
              <a:gdLst>
                <a:gd name="connsiteX0" fmla="*/ 1345382 w 2690764"/>
                <a:gd name="connsiteY0" fmla="*/ 0 h 1330006"/>
                <a:gd name="connsiteX1" fmla="*/ 2684632 w 2690764"/>
                <a:gd name="connsiteY1" fmla="*/ 1208559 h 1330006"/>
                <a:gd name="connsiteX2" fmla="*/ 2690764 w 2690764"/>
                <a:gd name="connsiteY2" fmla="*/ 1330006 h 1330006"/>
                <a:gd name="connsiteX3" fmla="*/ 0 w 2690764"/>
                <a:gd name="connsiteY3" fmla="*/ 1330006 h 1330006"/>
                <a:gd name="connsiteX4" fmla="*/ 6132 w 2690764"/>
                <a:gd name="connsiteY4" fmla="*/ 1208559 h 1330006"/>
                <a:gd name="connsiteX5" fmla="*/ 1345382 w 2690764"/>
                <a:gd name="connsiteY5" fmla="*/ 0 h 133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0764" h="1330006">
                  <a:moveTo>
                    <a:pt x="1345382" y="0"/>
                  </a:moveTo>
                  <a:cubicBezTo>
                    <a:pt x="2042400" y="0"/>
                    <a:pt x="2615693" y="529729"/>
                    <a:pt x="2684632" y="1208559"/>
                  </a:cubicBezTo>
                  <a:lnTo>
                    <a:pt x="2690764" y="1330006"/>
                  </a:lnTo>
                  <a:lnTo>
                    <a:pt x="0" y="1330006"/>
                  </a:lnTo>
                  <a:lnTo>
                    <a:pt x="6132" y="1208559"/>
                  </a:lnTo>
                  <a:cubicBezTo>
                    <a:pt x="75071" y="529729"/>
                    <a:pt x="648364" y="0"/>
                    <a:pt x="134538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11">
              <a:extLst>
                <a:ext uri="{FF2B5EF4-FFF2-40B4-BE49-F238E27FC236}">
                  <a16:creationId xmlns:a16="http://schemas.microsoft.com/office/drawing/2014/main" id="{062E2B15-36A9-C2C7-6306-EEA512B646D0}"/>
                </a:ext>
              </a:extLst>
            </p:cNvPr>
            <p:cNvSpPr/>
            <p:nvPr/>
          </p:nvSpPr>
          <p:spPr>
            <a:xfrm>
              <a:off x="9654699" y="2229295"/>
              <a:ext cx="2133966" cy="1079818"/>
            </a:xfrm>
            <a:custGeom>
              <a:avLst/>
              <a:gdLst>
                <a:gd name="connsiteX0" fmla="*/ 818 w 2692400"/>
                <a:gd name="connsiteY0" fmla="*/ 0 h 1362394"/>
                <a:gd name="connsiteX1" fmla="*/ 2691582 w 2692400"/>
                <a:gd name="connsiteY1" fmla="*/ 0 h 1362394"/>
                <a:gd name="connsiteX2" fmla="*/ 2692400 w 2692400"/>
                <a:gd name="connsiteY2" fmla="*/ 16194 h 1362394"/>
                <a:gd name="connsiteX3" fmla="*/ 1346200 w 2692400"/>
                <a:gd name="connsiteY3" fmla="*/ 1362394 h 1362394"/>
                <a:gd name="connsiteX4" fmla="*/ 0 w 2692400"/>
                <a:gd name="connsiteY4" fmla="*/ 16194 h 1362394"/>
                <a:gd name="connsiteX5" fmla="*/ 818 w 2692400"/>
                <a:gd name="connsiteY5" fmla="*/ 0 h 1362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2400" h="1362394">
                  <a:moveTo>
                    <a:pt x="818" y="0"/>
                  </a:moveTo>
                  <a:lnTo>
                    <a:pt x="2691582" y="0"/>
                  </a:lnTo>
                  <a:lnTo>
                    <a:pt x="2692400" y="16194"/>
                  </a:lnTo>
                  <a:cubicBezTo>
                    <a:pt x="2692400" y="759680"/>
                    <a:pt x="2089686" y="1362394"/>
                    <a:pt x="1346200" y="1362394"/>
                  </a:cubicBezTo>
                  <a:cubicBezTo>
                    <a:pt x="602714" y="1362394"/>
                    <a:pt x="0" y="759680"/>
                    <a:pt x="0" y="16194"/>
                  </a:cubicBezTo>
                  <a:lnTo>
                    <a:pt x="818"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1" name="Title 1">
            <a:extLst>
              <a:ext uri="{FF2B5EF4-FFF2-40B4-BE49-F238E27FC236}">
                <a16:creationId xmlns:a16="http://schemas.microsoft.com/office/drawing/2014/main" id="{52DD956C-BC83-8F97-6FF5-5A11028FEFEA}"/>
              </a:ext>
            </a:extLst>
          </p:cNvPr>
          <p:cNvSpPr>
            <a:spLocks noGrp="1"/>
          </p:cNvSpPr>
          <p:nvPr>
            <p:ph type="title" hasCustomPrompt="1"/>
          </p:nvPr>
        </p:nvSpPr>
        <p:spPr>
          <a:xfrm>
            <a:off x="813816" y="621792"/>
            <a:ext cx="8180412" cy="1828800"/>
          </a:xfrm>
        </p:spPr>
        <p:txBody>
          <a:bodyPr lIns="0" tIns="0" rIns="0" bIns="0">
            <a:noAutofit/>
          </a:bodyPr>
          <a:lstStyle/>
          <a:p>
            <a:r>
              <a:rPr lang="en-US"/>
              <a:t>Click to add title</a:t>
            </a:r>
          </a:p>
        </p:txBody>
      </p:sp>
      <p:sp>
        <p:nvSpPr>
          <p:cNvPr id="2" name="Content Placeholder 2">
            <a:extLst>
              <a:ext uri="{FF2B5EF4-FFF2-40B4-BE49-F238E27FC236}">
                <a16:creationId xmlns:a16="http://schemas.microsoft.com/office/drawing/2014/main" id="{5A612ED1-3CD3-8532-2C92-777F6D005F10}"/>
              </a:ext>
            </a:extLst>
          </p:cNvPr>
          <p:cNvSpPr>
            <a:spLocks noGrp="1"/>
          </p:cNvSpPr>
          <p:nvPr>
            <p:ph sz="quarter" idx="26" hasCustomPrompt="1"/>
          </p:nvPr>
        </p:nvSpPr>
        <p:spPr>
          <a:xfrm>
            <a:off x="813816" y="2948152"/>
            <a:ext cx="4956470" cy="3120773"/>
          </a:xfrm>
        </p:spPr>
        <p:txBody>
          <a:bodyPr lIns="0" tIns="0" rIns="0" bIns="0"/>
          <a:lstStyle>
            <a:lvl1pPr marL="0" indent="0">
              <a:spcBef>
                <a:spcPts val="1000"/>
              </a:spcBef>
              <a:buNone/>
              <a:defRPr sz="1800"/>
            </a:lvl1pPr>
            <a:lvl2pPr marL="283464" indent="-283464">
              <a:spcBef>
                <a:spcPts val="1000"/>
              </a:spcBef>
              <a:defRPr sz="1800"/>
            </a:lvl2pPr>
            <a:lvl3pPr marL="685800">
              <a:spcBef>
                <a:spcPts val="1000"/>
              </a:spcBef>
              <a:defRPr sz="1800"/>
            </a:lvl3pPr>
            <a:lvl4pPr marL="1051560">
              <a:spcBef>
                <a:spcPts val="1000"/>
              </a:spcBef>
              <a:defRPr sz="1800"/>
            </a:lvl4pPr>
            <a:lvl5pPr marL="1417320">
              <a:spcBef>
                <a:spcPts val="1000"/>
              </a:spcBef>
              <a:defRPr sz="1800"/>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3" name="Content Placeholder 2">
            <a:extLst>
              <a:ext uri="{FF2B5EF4-FFF2-40B4-BE49-F238E27FC236}">
                <a16:creationId xmlns:a16="http://schemas.microsoft.com/office/drawing/2014/main" id="{56A4BCE7-3651-7CA3-1353-9B2526D267AF}"/>
              </a:ext>
            </a:extLst>
          </p:cNvPr>
          <p:cNvSpPr>
            <a:spLocks noGrp="1"/>
          </p:cNvSpPr>
          <p:nvPr>
            <p:ph sz="quarter" idx="27" hasCustomPrompt="1"/>
          </p:nvPr>
        </p:nvSpPr>
        <p:spPr>
          <a:xfrm>
            <a:off x="6421716" y="2948152"/>
            <a:ext cx="4956470" cy="3120773"/>
          </a:xfrm>
        </p:spPr>
        <p:txBody>
          <a:bodyPr lIns="0" tIns="0" rIns="0" bIns="0"/>
          <a:lstStyle>
            <a:lvl1pPr marL="0" indent="0">
              <a:spcBef>
                <a:spcPts val="1000"/>
              </a:spcBef>
              <a:buNone/>
              <a:defRPr sz="1800"/>
            </a:lvl1pPr>
            <a:lvl2pPr marL="283464" indent="-283464">
              <a:spcBef>
                <a:spcPts val="1000"/>
              </a:spcBef>
              <a:defRPr sz="1800"/>
            </a:lvl2pPr>
            <a:lvl3pPr marL="685800">
              <a:spcBef>
                <a:spcPts val="1000"/>
              </a:spcBef>
              <a:defRPr sz="1800"/>
            </a:lvl3pPr>
            <a:lvl4pPr marL="1051560">
              <a:spcBef>
                <a:spcPts val="1000"/>
              </a:spcBef>
              <a:defRPr sz="1800"/>
            </a:lvl4pPr>
            <a:lvl5pPr marL="1417320">
              <a:spcBef>
                <a:spcPts val="1000"/>
              </a:spcBef>
              <a:defRPr sz="1800"/>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a:extLst>
              <a:ext uri="{FF2B5EF4-FFF2-40B4-BE49-F238E27FC236}">
                <a16:creationId xmlns:a16="http://schemas.microsoft.com/office/drawing/2014/main" id="{DCF2C4E6-14A3-F03B-CAE2-C92DC19E79C7}"/>
              </a:ext>
            </a:extLst>
          </p:cNvPr>
          <p:cNvSpPr>
            <a:spLocks noGrp="1"/>
          </p:cNvSpPr>
          <p:nvPr>
            <p:ph type="sldNum" sz="quarter" idx="11"/>
          </p:nvPr>
        </p:nvSpPr>
        <p:spPr>
          <a:xfrm>
            <a:off x="9415539" y="6461216"/>
            <a:ext cx="2743200" cy="365125"/>
          </a:xfrm>
        </p:spPr>
        <p:txBody>
          <a:bodyPr>
            <a:noAutofit/>
          </a:bodyPr>
          <a:lstStyle/>
          <a:p>
            <a:fld id="{B5CEABB6-07DC-46E8-9B57-56EC44A396E5}" type="slidenum">
              <a:rPr lang="en-US" smtClean="0"/>
              <a:pPr/>
              <a:t>‹#›</a:t>
            </a:fld>
            <a:endParaRPr lang="en-US"/>
          </a:p>
        </p:txBody>
      </p:sp>
    </p:spTree>
    <p:extLst>
      <p:ext uri="{BB962C8B-B14F-4D97-AF65-F5344CB8AC3E}">
        <p14:creationId xmlns:p14="http://schemas.microsoft.com/office/powerpoint/2010/main" val="3009179580"/>
      </p:ext>
    </p:extLst>
  </p:cSld>
  <p:clrMapOvr>
    <a:masterClrMapping/>
  </p:clrMapOvr>
  <p:extLst>
    <p:ext uri="{DCECCB84-F9BA-43D5-87BE-67443E8EF086}">
      <p15:sldGuideLst xmlns:p15="http://schemas.microsoft.com/office/powerpoint/2012/main">
        <p15:guide id="1" pos="3840">
          <p15:clr>
            <a:srgbClr val="FBAE40"/>
          </p15:clr>
        </p15:guide>
        <p15:guide id="2" orient="horz" pos="1008">
          <p15:clr>
            <a:srgbClr val="FBAE40"/>
          </p15:clr>
        </p15:guide>
        <p15:guide id="3" orient="horz" pos="1560">
          <p15:clr>
            <a:srgbClr val="FBAE40"/>
          </p15:clr>
        </p15:guide>
        <p15:guide id="4" pos="312">
          <p15:clr>
            <a:srgbClr val="FBAE40"/>
          </p15:clr>
        </p15:guide>
        <p15:guide id="5" pos="816">
          <p15:clr>
            <a:srgbClr val="FBAE40"/>
          </p15:clr>
        </p15:guide>
        <p15:guide id="6" pos="7344">
          <p15:clr>
            <a:srgbClr val="FBAE40"/>
          </p15:clr>
        </p15:guide>
        <p15:guide id="7" orient="horz" pos="1416">
          <p15:clr>
            <a:srgbClr val="FBAE40"/>
          </p15:clr>
        </p15:guide>
        <p15:guide id="9" orient="horz" pos="384">
          <p15:clr>
            <a:srgbClr val="FBAE40"/>
          </p15:clr>
        </p15:guide>
        <p15:guide id="10" orient="horz" pos="3744">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Closing">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4267200" y="1615736"/>
            <a:ext cx="4179570" cy="1524735"/>
          </a:xfrm>
        </p:spPr>
        <p:txBody>
          <a:bodyPr anchor="b">
            <a:noAutofit/>
          </a:bodyPr>
          <a:lstStyle>
            <a:lvl1pPr algn="l">
              <a:defRPr sz="3600" spc="150" baseline="0">
                <a:solidFill>
                  <a:schemeClr val="bg1"/>
                </a:solidFill>
              </a:defRPr>
            </a:lvl1pPr>
          </a:lstStyle>
          <a:p>
            <a:r>
              <a:rPr lang="en-US"/>
              <a:t>CLICK TO add title</a:t>
            </a:r>
          </a:p>
        </p:txBody>
      </p:sp>
      <p:sp>
        <p:nvSpPr>
          <p:cNvPr id="3" name="Subtitle 2">
            <a:extLst>
              <a:ext uri="{FF2B5EF4-FFF2-40B4-BE49-F238E27FC236}">
                <a16:creationId xmlns:a16="http://schemas.microsoft.com/office/drawing/2014/main" id="{55457758-A125-4CEA-A3D5-CBD010417BD2}"/>
              </a:ext>
            </a:extLst>
          </p:cNvPr>
          <p:cNvSpPr>
            <a:spLocks noGrp="1"/>
          </p:cNvSpPr>
          <p:nvPr>
            <p:ph type="subTitle" idx="1" hasCustomPrompt="1"/>
          </p:nvPr>
        </p:nvSpPr>
        <p:spPr>
          <a:xfrm>
            <a:off x="4267200" y="3238103"/>
            <a:ext cx="4179570" cy="2850181"/>
          </a:xfrm>
        </p:spPr>
        <p:txBody>
          <a:bodyPr>
            <a:normAutofit/>
          </a:bodyPr>
          <a:lstStyle>
            <a:lvl1pPr marL="0" indent="0" algn="l">
              <a:lnSpc>
                <a:spcPct val="150000"/>
              </a:lnSpc>
              <a:buNone/>
              <a:defRPr sz="1800" spc="5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a:t>
            </a:r>
          </a:p>
        </p:txBody>
      </p:sp>
      <p:pic>
        <p:nvPicPr>
          <p:cNvPr id="6" name="Graphic 5">
            <a:extLst>
              <a:ext uri="{FF2B5EF4-FFF2-40B4-BE49-F238E27FC236}">
                <a16:creationId xmlns:a16="http://schemas.microsoft.com/office/drawing/2014/main" id="{ED3361C9-310A-4255-A94E-B77588962DA5}"/>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3176938" cy="6858000"/>
          </a:xfrm>
          <a:prstGeom prst="rect">
            <a:avLst/>
          </a:prstGeom>
        </p:spPr>
      </p:pic>
      <p:sp>
        <p:nvSpPr>
          <p:cNvPr id="10" name="Footer Placeholder 7">
            <a:extLst>
              <a:ext uri="{FF2B5EF4-FFF2-40B4-BE49-F238E27FC236}">
                <a16:creationId xmlns:a16="http://schemas.microsoft.com/office/drawing/2014/main" id="{6026D44C-0B39-4DE1-A0FC-5615DDAAE3CE}"/>
              </a:ext>
            </a:extLst>
          </p:cNvPr>
          <p:cNvSpPr>
            <a:spLocks noGrp="1"/>
          </p:cNvSpPr>
          <p:nvPr>
            <p:ph type="ftr" sz="quarter" idx="11"/>
          </p:nvPr>
        </p:nvSpPr>
        <p:spPr>
          <a:xfrm>
            <a:off x="4267200" y="6356350"/>
            <a:ext cx="4179570" cy="365125"/>
          </a:xfrm>
        </p:spPr>
        <p:txBody>
          <a:bodyPr/>
          <a:lstStyle>
            <a:lvl1pPr algn="l">
              <a:defRPr sz="900"/>
            </a:lvl1pPr>
          </a:lstStyle>
          <a:p>
            <a:r>
              <a:rPr lang="en-US"/>
              <a:t>PRESENTATION TITLE</a:t>
            </a:r>
          </a:p>
        </p:txBody>
      </p:sp>
      <p:sp>
        <p:nvSpPr>
          <p:cNvPr id="11" name="Slide Number Placeholder 8">
            <a:extLst>
              <a:ext uri="{FF2B5EF4-FFF2-40B4-BE49-F238E27FC236}">
                <a16:creationId xmlns:a16="http://schemas.microsoft.com/office/drawing/2014/main" id="{0F8222B4-B618-42C4-8BDB-D2E4DF2F22C3}"/>
              </a:ext>
            </a:extLst>
          </p:cNvPr>
          <p:cNvSpPr>
            <a:spLocks noGrp="1"/>
          </p:cNvSpPr>
          <p:nvPr>
            <p:ph type="sldNum" sz="quarter" idx="12"/>
          </p:nvPr>
        </p:nvSpPr>
        <p:spPr>
          <a:xfrm>
            <a:off x="10284823" y="6372860"/>
            <a:ext cx="1774371" cy="365125"/>
          </a:xfrm>
        </p:spPr>
        <p:txBody>
          <a:bodyPr/>
          <a:lstStyle>
            <a:lvl1pPr>
              <a:defRPr sz="900"/>
            </a:lvl1pPr>
          </a:lstStyle>
          <a:p>
            <a:fld id="{A49DFD55-3C28-40EF-9E31-A92D2E4017FF}" type="slidenum">
              <a:rPr lang="en-US" smtClean="0"/>
              <a:pPr/>
              <a:t>‹#›</a:t>
            </a:fld>
            <a:endParaRPr lang="en-US"/>
          </a:p>
        </p:txBody>
      </p:sp>
    </p:spTree>
    <p:extLst>
      <p:ext uri="{BB962C8B-B14F-4D97-AF65-F5344CB8AC3E}">
        <p14:creationId xmlns:p14="http://schemas.microsoft.com/office/powerpoint/2010/main" val="1561245396"/>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wo Content 2">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69EF52E1-6F3C-5D9B-32DC-A156BDDE2834}"/>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2647" b="86709"/>
          <a:stretch/>
        </p:blipFill>
        <p:spPr>
          <a:xfrm>
            <a:off x="-1" y="5946505"/>
            <a:ext cx="5304866" cy="911495"/>
          </a:xfrm>
          <a:custGeom>
            <a:avLst/>
            <a:gdLst>
              <a:gd name="connsiteX0" fmla="*/ 0 w 5304866"/>
              <a:gd name="connsiteY0" fmla="*/ 0 h 1912980"/>
              <a:gd name="connsiteX1" fmla="*/ 5304866 w 5304866"/>
              <a:gd name="connsiteY1" fmla="*/ 0 h 1912980"/>
              <a:gd name="connsiteX2" fmla="*/ 5304866 w 5304866"/>
              <a:gd name="connsiteY2" fmla="*/ 1912980 h 1912980"/>
              <a:gd name="connsiteX3" fmla="*/ 5304865 w 5304866"/>
              <a:gd name="connsiteY3" fmla="*/ 1912980 h 1912980"/>
              <a:gd name="connsiteX4" fmla="*/ 0 w 5304866"/>
              <a:gd name="connsiteY4" fmla="*/ 1912980 h 1912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04866" h="1912980">
                <a:moveTo>
                  <a:pt x="0" y="0"/>
                </a:moveTo>
                <a:lnTo>
                  <a:pt x="5304866" y="0"/>
                </a:lnTo>
                <a:lnTo>
                  <a:pt x="5304866" y="1912980"/>
                </a:lnTo>
                <a:lnTo>
                  <a:pt x="5304865" y="1912980"/>
                </a:lnTo>
                <a:lnTo>
                  <a:pt x="0" y="1912980"/>
                </a:lnTo>
                <a:close/>
              </a:path>
            </a:pathLst>
          </a:custGeom>
        </p:spPr>
      </p:pic>
      <p:sp>
        <p:nvSpPr>
          <p:cNvPr id="9" name="Freeform 8">
            <a:extLst>
              <a:ext uri="{FF2B5EF4-FFF2-40B4-BE49-F238E27FC236}">
                <a16:creationId xmlns:a16="http://schemas.microsoft.com/office/drawing/2014/main" id="{4510996E-0672-63AB-DCBF-25B251B22899}"/>
              </a:ext>
              <a:ext uri="{C183D7F6-B498-43B3-948B-1728B52AA6E4}">
                <adec:decorative xmlns:adec="http://schemas.microsoft.com/office/drawing/2017/decorative" val="1"/>
              </a:ext>
            </a:extLst>
          </p:cNvPr>
          <p:cNvSpPr/>
          <p:nvPr userDrawn="1"/>
        </p:nvSpPr>
        <p:spPr>
          <a:xfrm>
            <a:off x="10497680" y="0"/>
            <a:ext cx="1694321" cy="2692400"/>
          </a:xfrm>
          <a:custGeom>
            <a:avLst/>
            <a:gdLst>
              <a:gd name="connsiteX0" fmla="*/ 1346200 w 1694321"/>
              <a:gd name="connsiteY0" fmla="*/ 0 h 2692400"/>
              <a:gd name="connsiteX1" fmla="*/ 1617506 w 1694321"/>
              <a:gd name="connsiteY1" fmla="*/ 27350 h 2692400"/>
              <a:gd name="connsiteX2" fmla="*/ 1694321 w 1694321"/>
              <a:gd name="connsiteY2" fmla="*/ 47101 h 2692400"/>
              <a:gd name="connsiteX3" fmla="*/ 1694321 w 1694321"/>
              <a:gd name="connsiteY3" fmla="*/ 528114 h 2692400"/>
              <a:gd name="connsiteX4" fmla="*/ 1692265 w 1694321"/>
              <a:gd name="connsiteY4" fmla="*/ 526998 h 2692400"/>
              <a:gd name="connsiteX5" fmla="*/ 1346199 w 1694321"/>
              <a:gd name="connsiteY5" fmla="*/ 457130 h 2692400"/>
              <a:gd name="connsiteX6" fmla="*/ 457130 w 1694321"/>
              <a:gd name="connsiteY6" fmla="*/ 1346199 h 2692400"/>
              <a:gd name="connsiteX7" fmla="*/ 1346199 w 1694321"/>
              <a:gd name="connsiteY7" fmla="*/ 2235268 h 2692400"/>
              <a:gd name="connsiteX8" fmla="*/ 1692265 w 1694321"/>
              <a:gd name="connsiteY8" fmla="*/ 2165401 h 2692400"/>
              <a:gd name="connsiteX9" fmla="*/ 1694321 w 1694321"/>
              <a:gd name="connsiteY9" fmla="*/ 2164285 h 2692400"/>
              <a:gd name="connsiteX10" fmla="*/ 1694321 w 1694321"/>
              <a:gd name="connsiteY10" fmla="*/ 2645299 h 2692400"/>
              <a:gd name="connsiteX11" fmla="*/ 1617506 w 1694321"/>
              <a:gd name="connsiteY11" fmla="*/ 2665050 h 2692400"/>
              <a:gd name="connsiteX12" fmla="*/ 1346200 w 1694321"/>
              <a:gd name="connsiteY12" fmla="*/ 2692400 h 2692400"/>
              <a:gd name="connsiteX13" fmla="*/ 0 w 1694321"/>
              <a:gd name="connsiteY13" fmla="*/ 1346200 h 2692400"/>
              <a:gd name="connsiteX14" fmla="*/ 1346200 w 1694321"/>
              <a:gd name="connsiteY14" fmla="*/ 0 h 269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94321" h="2692400">
                <a:moveTo>
                  <a:pt x="1346200" y="0"/>
                </a:moveTo>
                <a:cubicBezTo>
                  <a:pt x="1439136" y="0"/>
                  <a:pt x="1529872" y="9417"/>
                  <a:pt x="1617506" y="27350"/>
                </a:cubicBezTo>
                <a:lnTo>
                  <a:pt x="1694321" y="47101"/>
                </a:lnTo>
                <a:lnTo>
                  <a:pt x="1694321" y="528114"/>
                </a:lnTo>
                <a:lnTo>
                  <a:pt x="1692265" y="526998"/>
                </a:lnTo>
                <a:cubicBezTo>
                  <a:pt x="1585898" y="482008"/>
                  <a:pt x="1468954" y="457130"/>
                  <a:pt x="1346199" y="457130"/>
                </a:cubicBezTo>
                <a:cubicBezTo>
                  <a:pt x="855180" y="457130"/>
                  <a:pt x="457130" y="855180"/>
                  <a:pt x="457130" y="1346199"/>
                </a:cubicBezTo>
                <a:cubicBezTo>
                  <a:pt x="457130" y="1837218"/>
                  <a:pt x="855180" y="2235268"/>
                  <a:pt x="1346199" y="2235268"/>
                </a:cubicBezTo>
                <a:cubicBezTo>
                  <a:pt x="1468954" y="2235268"/>
                  <a:pt x="1585898" y="2210390"/>
                  <a:pt x="1692265" y="2165401"/>
                </a:cubicBezTo>
                <a:lnTo>
                  <a:pt x="1694321" y="2164285"/>
                </a:lnTo>
                <a:lnTo>
                  <a:pt x="1694321" y="2645299"/>
                </a:lnTo>
                <a:lnTo>
                  <a:pt x="1617506" y="2665050"/>
                </a:lnTo>
                <a:cubicBezTo>
                  <a:pt x="1529872" y="2682983"/>
                  <a:pt x="1439136" y="2692400"/>
                  <a:pt x="1346200" y="2692400"/>
                </a:cubicBezTo>
                <a:cubicBezTo>
                  <a:pt x="602714" y="2692400"/>
                  <a:pt x="0" y="2089686"/>
                  <a:pt x="0" y="1346200"/>
                </a:cubicBezTo>
                <a:cubicBezTo>
                  <a:pt x="0" y="602714"/>
                  <a:pt x="602714" y="0"/>
                  <a:pt x="134620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itle 1">
            <a:extLst>
              <a:ext uri="{FF2B5EF4-FFF2-40B4-BE49-F238E27FC236}">
                <a16:creationId xmlns:a16="http://schemas.microsoft.com/office/drawing/2014/main" id="{D1A089D1-3F91-4EA1-F598-0EDD4632E42D}"/>
              </a:ext>
            </a:extLst>
          </p:cNvPr>
          <p:cNvSpPr>
            <a:spLocks noGrp="1"/>
          </p:cNvSpPr>
          <p:nvPr>
            <p:ph type="title" hasCustomPrompt="1"/>
          </p:nvPr>
        </p:nvSpPr>
        <p:spPr>
          <a:xfrm>
            <a:off x="811185" y="621972"/>
            <a:ext cx="6400800" cy="1828800"/>
          </a:xfrm>
        </p:spPr>
        <p:txBody>
          <a:bodyPr lIns="0" tIns="0" rIns="0" bIns="0">
            <a:noAutofit/>
          </a:bodyPr>
          <a:lstStyle/>
          <a:p>
            <a:r>
              <a:rPr lang="en-US"/>
              <a:t>Click to add title</a:t>
            </a:r>
          </a:p>
        </p:txBody>
      </p:sp>
      <p:sp>
        <p:nvSpPr>
          <p:cNvPr id="2" name="Content Placeholder 2">
            <a:extLst>
              <a:ext uri="{FF2B5EF4-FFF2-40B4-BE49-F238E27FC236}">
                <a16:creationId xmlns:a16="http://schemas.microsoft.com/office/drawing/2014/main" id="{5DE2B4D4-87FA-ACC4-A0FD-E98B07CE9852}"/>
              </a:ext>
            </a:extLst>
          </p:cNvPr>
          <p:cNvSpPr>
            <a:spLocks noGrp="1"/>
          </p:cNvSpPr>
          <p:nvPr>
            <p:ph sz="quarter" idx="26" hasCustomPrompt="1"/>
          </p:nvPr>
        </p:nvSpPr>
        <p:spPr>
          <a:xfrm>
            <a:off x="811185" y="3067050"/>
            <a:ext cx="6400800" cy="3048000"/>
          </a:xfrm>
        </p:spPr>
        <p:txBody>
          <a:bodyPr lIns="0" tIns="0" rIns="0" bIns="0"/>
          <a:lstStyle>
            <a:lvl1pPr marL="0" indent="0">
              <a:buNone/>
              <a:defRPr sz="1800"/>
            </a:lvl1pPr>
            <a:lvl2pPr marL="411480">
              <a:defRPr sz="1800"/>
            </a:lvl2pPr>
            <a:lvl3pPr marL="685800">
              <a:defRPr sz="1800"/>
            </a:lvl3pPr>
            <a:lvl4pPr marL="1051560">
              <a:defRPr sz="1800"/>
            </a:lvl4pPr>
            <a:lvl5pPr marL="1417320">
              <a:defRPr sz="1800"/>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3" name="Content Placeholder 2">
            <a:extLst>
              <a:ext uri="{FF2B5EF4-FFF2-40B4-BE49-F238E27FC236}">
                <a16:creationId xmlns:a16="http://schemas.microsoft.com/office/drawing/2014/main" id="{4A58F85D-7A7F-3D36-8C6A-6589D66D2AFD}"/>
              </a:ext>
            </a:extLst>
          </p:cNvPr>
          <p:cNvSpPr>
            <a:spLocks noGrp="1"/>
          </p:cNvSpPr>
          <p:nvPr>
            <p:ph sz="quarter" idx="27" hasCustomPrompt="1"/>
          </p:nvPr>
        </p:nvSpPr>
        <p:spPr>
          <a:xfrm>
            <a:off x="7861300" y="3067050"/>
            <a:ext cx="3519515" cy="3048000"/>
          </a:xfrm>
        </p:spPr>
        <p:txBody>
          <a:bodyPr lIns="0" tIns="0" rIns="0" bIns="0"/>
          <a:lstStyle>
            <a:lvl1pPr marL="342900" indent="-342900">
              <a:buFont typeface="+mj-lt"/>
              <a:buAutoNum type="arabicPeriod"/>
              <a:defRPr sz="1800"/>
            </a:lvl1pPr>
            <a:lvl2pPr marL="525780" indent="-342900">
              <a:buFont typeface="+mj-lt"/>
              <a:buAutoNum type="alphaLcPeriod"/>
              <a:defRPr sz="1800"/>
            </a:lvl2pPr>
            <a:lvl3pPr marL="800100" indent="-342900">
              <a:buFont typeface="+mj-lt"/>
              <a:buAutoNum type="arabicParenR"/>
              <a:defRPr sz="1800"/>
            </a:lvl3pPr>
            <a:lvl4pPr marL="1165860" indent="-342900">
              <a:buFont typeface="+mj-lt"/>
              <a:buAutoNum type="alphaLcPeriod"/>
              <a:defRPr sz="1800"/>
            </a:lvl4pPr>
            <a:lvl5pPr marL="1531620" indent="-342900">
              <a:buFont typeface="+mj-lt"/>
              <a:buAutoNum type="romanLcPeriod"/>
              <a:defRPr sz="1800"/>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a:extLst>
              <a:ext uri="{FF2B5EF4-FFF2-40B4-BE49-F238E27FC236}">
                <a16:creationId xmlns:a16="http://schemas.microsoft.com/office/drawing/2014/main" id="{DCF2C4E6-14A3-F03B-CAE2-C92DC19E79C7}"/>
              </a:ext>
            </a:extLst>
          </p:cNvPr>
          <p:cNvSpPr>
            <a:spLocks noGrp="1"/>
          </p:cNvSpPr>
          <p:nvPr>
            <p:ph type="sldNum" sz="quarter" idx="11"/>
          </p:nvPr>
        </p:nvSpPr>
        <p:spPr/>
        <p:txBody>
          <a:bodyPr>
            <a:noAutofit/>
          </a:bodyPr>
          <a:lstStyle/>
          <a:p>
            <a:fld id="{B5CEABB6-07DC-46E8-9B57-56EC44A396E5}" type="slidenum">
              <a:rPr lang="en-US" smtClean="0"/>
              <a:pPr/>
              <a:t>‹#›</a:t>
            </a:fld>
            <a:endParaRPr lang="en-US"/>
          </a:p>
        </p:txBody>
      </p:sp>
    </p:spTree>
    <p:extLst>
      <p:ext uri="{BB962C8B-B14F-4D97-AF65-F5344CB8AC3E}">
        <p14:creationId xmlns:p14="http://schemas.microsoft.com/office/powerpoint/2010/main" val="86524044"/>
      </p:ext>
    </p:extLst>
  </p:cSld>
  <p:clrMapOvr>
    <a:masterClrMapping/>
  </p:clrMapOvr>
  <p:extLst>
    <p:ext uri="{DCECCB84-F9BA-43D5-87BE-67443E8EF086}">
      <p15:sldGuideLst xmlns:p15="http://schemas.microsoft.com/office/powerpoint/2012/main">
        <p15:guide id="1" pos="3840">
          <p15:clr>
            <a:srgbClr val="FBAE40"/>
          </p15:clr>
        </p15:guide>
        <p15:guide id="2" orient="horz" pos="1008">
          <p15:clr>
            <a:srgbClr val="FBAE40"/>
          </p15:clr>
        </p15:guide>
        <p15:guide id="3" orient="horz" pos="1560">
          <p15:clr>
            <a:srgbClr val="FBAE40"/>
          </p15:clr>
        </p15:guide>
        <p15:guide id="4" pos="312">
          <p15:clr>
            <a:srgbClr val="FBAE40"/>
          </p15:clr>
        </p15:guide>
        <p15:guide id="5" pos="816">
          <p15:clr>
            <a:srgbClr val="FBAE40"/>
          </p15:clr>
        </p15:guide>
        <p15:guide id="6" pos="6336">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able">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D8C74DBB-978B-8EA5-44E6-3AF3F58B7003}"/>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45028" b="67254"/>
          <a:stretch>
            <a:fillRect/>
          </a:stretch>
        </p:blipFill>
        <p:spPr>
          <a:xfrm>
            <a:off x="0" y="4612248"/>
            <a:ext cx="3769950" cy="2245753"/>
          </a:xfrm>
          <a:custGeom>
            <a:avLst/>
            <a:gdLst>
              <a:gd name="connsiteX0" fmla="*/ 0 w 3769950"/>
              <a:gd name="connsiteY0" fmla="*/ 0 h 2245753"/>
              <a:gd name="connsiteX1" fmla="*/ 3769950 w 3769950"/>
              <a:gd name="connsiteY1" fmla="*/ 0 h 2245753"/>
              <a:gd name="connsiteX2" fmla="*/ 3769950 w 3769950"/>
              <a:gd name="connsiteY2" fmla="*/ 2245753 h 2245753"/>
              <a:gd name="connsiteX3" fmla="*/ 0 w 3769950"/>
              <a:gd name="connsiteY3" fmla="*/ 2245753 h 2245753"/>
            </a:gdLst>
            <a:ahLst/>
            <a:cxnLst>
              <a:cxn ang="0">
                <a:pos x="connsiteX0" y="connsiteY0"/>
              </a:cxn>
              <a:cxn ang="0">
                <a:pos x="connsiteX1" y="connsiteY1"/>
              </a:cxn>
              <a:cxn ang="0">
                <a:pos x="connsiteX2" y="connsiteY2"/>
              </a:cxn>
              <a:cxn ang="0">
                <a:pos x="connsiteX3" y="connsiteY3"/>
              </a:cxn>
            </a:cxnLst>
            <a:rect l="l" t="t" r="r" b="b"/>
            <a:pathLst>
              <a:path w="3769950" h="2245753">
                <a:moveTo>
                  <a:pt x="0" y="0"/>
                </a:moveTo>
                <a:lnTo>
                  <a:pt x="3769950" y="0"/>
                </a:lnTo>
                <a:lnTo>
                  <a:pt x="3769950" y="2245753"/>
                </a:lnTo>
                <a:lnTo>
                  <a:pt x="0" y="2245753"/>
                </a:lnTo>
                <a:close/>
              </a:path>
            </a:pathLst>
          </a:custGeom>
        </p:spPr>
      </p:pic>
      <p:pic>
        <p:nvPicPr>
          <p:cNvPr id="4" name="Graphic 3">
            <a:extLst>
              <a:ext uri="{FF2B5EF4-FFF2-40B4-BE49-F238E27FC236}">
                <a16:creationId xmlns:a16="http://schemas.microsoft.com/office/drawing/2014/main" id="{F7D965D3-2ED5-0347-F848-6C2A1D36AEB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55513" b="14154"/>
          <a:stretch>
            <a:fillRect/>
          </a:stretch>
        </p:blipFill>
        <p:spPr>
          <a:xfrm>
            <a:off x="9141088" y="970666"/>
            <a:ext cx="3050912" cy="5887335"/>
          </a:xfrm>
          <a:custGeom>
            <a:avLst/>
            <a:gdLst>
              <a:gd name="connsiteX0" fmla="*/ 0 w 3050912"/>
              <a:gd name="connsiteY0" fmla="*/ 0 h 5887335"/>
              <a:gd name="connsiteX1" fmla="*/ 3050912 w 3050912"/>
              <a:gd name="connsiteY1" fmla="*/ 0 h 5887335"/>
              <a:gd name="connsiteX2" fmla="*/ 3050912 w 3050912"/>
              <a:gd name="connsiteY2" fmla="*/ 5887335 h 5887335"/>
              <a:gd name="connsiteX3" fmla="*/ 0 w 3050912"/>
              <a:gd name="connsiteY3" fmla="*/ 5887335 h 5887335"/>
            </a:gdLst>
            <a:ahLst/>
            <a:cxnLst>
              <a:cxn ang="0">
                <a:pos x="connsiteX0" y="connsiteY0"/>
              </a:cxn>
              <a:cxn ang="0">
                <a:pos x="connsiteX1" y="connsiteY1"/>
              </a:cxn>
              <a:cxn ang="0">
                <a:pos x="connsiteX2" y="connsiteY2"/>
              </a:cxn>
              <a:cxn ang="0">
                <a:pos x="connsiteX3" y="connsiteY3"/>
              </a:cxn>
            </a:cxnLst>
            <a:rect l="l" t="t" r="r" b="b"/>
            <a:pathLst>
              <a:path w="3050912" h="5887335">
                <a:moveTo>
                  <a:pt x="0" y="0"/>
                </a:moveTo>
                <a:lnTo>
                  <a:pt x="3050912" y="0"/>
                </a:lnTo>
                <a:lnTo>
                  <a:pt x="3050912" y="5887335"/>
                </a:lnTo>
                <a:lnTo>
                  <a:pt x="0" y="5887335"/>
                </a:lnTo>
                <a:close/>
              </a:path>
            </a:pathLst>
          </a:custGeom>
        </p:spPr>
      </p:pic>
      <p:sp>
        <p:nvSpPr>
          <p:cNvPr id="20" name="Title 1">
            <a:extLst>
              <a:ext uri="{FF2B5EF4-FFF2-40B4-BE49-F238E27FC236}">
                <a16:creationId xmlns:a16="http://schemas.microsoft.com/office/drawing/2014/main" id="{1CBEC63C-AA69-807D-2A93-BC45B1BDF641}"/>
              </a:ext>
            </a:extLst>
          </p:cNvPr>
          <p:cNvSpPr>
            <a:spLocks noGrp="1"/>
          </p:cNvSpPr>
          <p:nvPr>
            <p:ph type="title"/>
          </p:nvPr>
        </p:nvSpPr>
        <p:spPr>
          <a:xfrm>
            <a:off x="811184" y="621973"/>
            <a:ext cx="7309086" cy="1828800"/>
          </a:xfrm>
        </p:spPr>
        <p:txBody>
          <a:bodyPr lIns="0" tIns="0" rIns="0" bIns="0">
            <a:noAutofit/>
          </a:bodyPr>
          <a:lstStyle/>
          <a:p>
            <a:r>
              <a:rPr lang="en-US"/>
              <a:t>Click to edit Master title style</a:t>
            </a:r>
          </a:p>
        </p:txBody>
      </p:sp>
      <p:sp>
        <p:nvSpPr>
          <p:cNvPr id="5" name="Table Placeholder 4">
            <a:extLst>
              <a:ext uri="{FF2B5EF4-FFF2-40B4-BE49-F238E27FC236}">
                <a16:creationId xmlns:a16="http://schemas.microsoft.com/office/drawing/2014/main" id="{3E0C7AAD-1535-12DC-133E-2253BF501721}"/>
              </a:ext>
            </a:extLst>
          </p:cNvPr>
          <p:cNvSpPr>
            <a:spLocks noGrp="1"/>
          </p:cNvSpPr>
          <p:nvPr>
            <p:ph type="tbl" sz="quarter" idx="12" hasCustomPrompt="1"/>
          </p:nvPr>
        </p:nvSpPr>
        <p:spPr>
          <a:xfrm>
            <a:off x="811183" y="2757488"/>
            <a:ext cx="10548967" cy="3399964"/>
          </a:xfrm>
        </p:spPr>
        <p:txBody>
          <a:bodyPr/>
          <a:lstStyle/>
          <a:p>
            <a:r>
              <a:rPr lang="en-US"/>
              <a:t>Click icon to insert table</a:t>
            </a:r>
          </a:p>
        </p:txBody>
      </p:sp>
      <p:sp>
        <p:nvSpPr>
          <p:cNvPr id="8" name="Slide Number Placeholder 7">
            <a:extLst>
              <a:ext uri="{FF2B5EF4-FFF2-40B4-BE49-F238E27FC236}">
                <a16:creationId xmlns:a16="http://schemas.microsoft.com/office/drawing/2014/main" id="{DCF2C4E6-14A3-F03B-CAE2-C92DC19E79C7}"/>
              </a:ext>
            </a:extLst>
          </p:cNvPr>
          <p:cNvSpPr>
            <a:spLocks noGrp="1"/>
          </p:cNvSpPr>
          <p:nvPr>
            <p:ph type="sldNum" sz="quarter" idx="11"/>
          </p:nvPr>
        </p:nvSpPr>
        <p:spPr>
          <a:xfrm>
            <a:off x="9356655" y="6466574"/>
            <a:ext cx="2743200" cy="365125"/>
          </a:xfrm>
        </p:spPr>
        <p:txBody>
          <a:bodyPr/>
          <a:lstStyle/>
          <a:p>
            <a:fld id="{B5CEABB6-07DC-46E8-9B57-56EC44A396E5}" type="slidenum">
              <a:rPr lang="en-US" smtClean="0"/>
              <a:pPr/>
              <a:t>‹#›</a:t>
            </a:fld>
            <a:endParaRPr lang="en-US"/>
          </a:p>
        </p:txBody>
      </p:sp>
    </p:spTree>
    <p:extLst>
      <p:ext uri="{BB962C8B-B14F-4D97-AF65-F5344CB8AC3E}">
        <p14:creationId xmlns:p14="http://schemas.microsoft.com/office/powerpoint/2010/main" val="691135134"/>
      </p:ext>
    </p:extLst>
  </p:cSld>
  <p:clrMapOvr>
    <a:masterClrMapping/>
  </p:clrMapOvr>
  <p:extLst>
    <p:ext uri="{DCECCB84-F9BA-43D5-87BE-67443E8EF086}">
      <p15:sldGuideLst xmlns:p15="http://schemas.microsoft.com/office/powerpoint/2012/main">
        <p15:guide id="1" pos="3840">
          <p15:clr>
            <a:srgbClr val="FBAE40"/>
          </p15:clr>
        </p15:guide>
        <p15:guide id="2" orient="horz" pos="1008">
          <p15:clr>
            <a:srgbClr val="FBAE40"/>
          </p15:clr>
        </p15:guide>
        <p15:guide id="3" orient="horz" pos="1560">
          <p15:clr>
            <a:srgbClr val="FBAE40"/>
          </p15:clr>
        </p15:guide>
        <p15:guide id="4" pos="312">
          <p15:clr>
            <a:srgbClr val="FBAE40"/>
          </p15:clr>
        </p15:guide>
        <p15:guide id="5" pos="816">
          <p15:clr>
            <a:srgbClr val="FBAE40"/>
          </p15:clr>
        </p15:guide>
        <p15:guide id="6" pos="6336">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Title and Chart">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2459EA3C-8B88-5F1F-531E-7DA7DE55710B}"/>
              </a:ext>
            </a:extLst>
          </p:cNvPr>
          <p:cNvSpPr/>
          <p:nvPr/>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p>
        </p:txBody>
      </p:sp>
      <p:sp>
        <p:nvSpPr>
          <p:cNvPr id="3" name="Content Placeholder 2"/>
          <p:cNvSpPr>
            <a:spLocks noGrp="1"/>
          </p:cNvSpPr>
          <p:nvPr>
            <p:ph sz="half" idx="1"/>
          </p:nvPr>
        </p:nvSpPr>
        <p:spPr>
          <a:xfrm>
            <a:off x="539496" y="2103120"/>
            <a:ext cx="11119104" cy="4434840"/>
          </a:xfrm>
        </p:spPr>
        <p:txBody>
          <a:bodyPr>
            <a:noAutofit/>
          </a:bodyPr>
          <a:lstStyle>
            <a:lvl1pPr>
              <a:defRPr sz="1350"/>
            </a:lvl1pPr>
            <a:lvl2pPr>
              <a:defRPr sz="1200"/>
            </a:lvl2pPr>
            <a:lvl3pPr>
              <a:defRPr sz="105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721187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able 1">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C4E19-B78B-4E39-B661-7E6A2E6C5002}"/>
              </a:ext>
            </a:extLst>
          </p:cNvPr>
          <p:cNvSpPr>
            <a:spLocks noGrp="1"/>
          </p:cNvSpPr>
          <p:nvPr>
            <p:ph type="title" hasCustomPrompt="1"/>
          </p:nvPr>
        </p:nvSpPr>
        <p:spPr>
          <a:xfrm>
            <a:off x="838201" y="895350"/>
            <a:ext cx="3247662" cy="1917700"/>
          </a:xfrm>
        </p:spPr>
        <p:txBody>
          <a:bodyPr>
            <a:normAutofit/>
          </a:bodyPr>
          <a:lstStyle>
            <a:lvl1pPr algn="l">
              <a:defRPr lang="en-US" sz="2400" kern="1200" spc="150" baseline="0" dirty="0">
                <a:solidFill>
                  <a:schemeClr val="tx1"/>
                </a:solidFill>
                <a:latin typeface="+mj-lt"/>
                <a:ea typeface="+mj-ea"/>
                <a:cs typeface="+mj-cs"/>
              </a:defRPr>
            </a:lvl1pPr>
          </a:lstStyle>
          <a:p>
            <a:r>
              <a:rPr lang="en-US"/>
              <a:t>CLICK TO add title</a:t>
            </a:r>
          </a:p>
        </p:txBody>
      </p:sp>
      <p:sp>
        <p:nvSpPr>
          <p:cNvPr id="3" name="Content Placeholder 3">
            <a:extLst>
              <a:ext uri="{FF2B5EF4-FFF2-40B4-BE49-F238E27FC236}">
                <a16:creationId xmlns:a16="http://schemas.microsoft.com/office/drawing/2014/main" id="{A14C3057-3BCC-F9A2-98D8-17DDB36F1823}"/>
              </a:ext>
            </a:extLst>
          </p:cNvPr>
          <p:cNvSpPr>
            <a:spLocks noGrp="1"/>
          </p:cNvSpPr>
          <p:nvPr>
            <p:ph sz="half" idx="16" hasCustomPrompt="1"/>
          </p:nvPr>
        </p:nvSpPr>
        <p:spPr>
          <a:xfrm>
            <a:off x="838200" y="2813049"/>
            <a:ext cx="3247662" cy="3238499"/>
          </a:xfrm>
        </p:spPr>
        <p:txBody>
          <a:bodyPr tIns="0">
            <a:normAutofit/>
          </a:bodyPr>
          <a:lstStyle>
            <a:lvl1pPr marL="0" indent="0">
              <a:lnSpc>
                <a:spcPct val="100000"/>
              </a:lnSpc>
              <a:buFont typeface="Arial" panose="020B0604020202020204" pitchFamily="34" charset="0"/>
              <a:buNone/>
              <a:defRPr sz="1800" b="0" spc="50" baseline="0"/>
            </a:lvl1pPr>
            <a:lvl2pPr marL="283464" indent="-285750">
              <a:lnSpc>
                <a:spcPct val="100000"/>
              </a:lnSpc>
              <a:spcBef>
                <a:spcPts val="1000"/>
              </a:spcBef>
              <a:buFont typeface="Arial" panose="020B0604020202020204" pitchFamily="34" charset="0"/>
              <a:buChar char="•"/>
              <a:defRPr sz="1800" spc="50" baseline="0"/>
            </a:lvl2pPr>
            <a:lvl3pPr marL="566928" indent="-285750">
              <a:lnSpc>
                <a:spcPct val="100000"/>
              </a:lnSpc>
              <a:spcBef>
                <a:spcPts val="1000"/>
              </a:spcBef>
              <a:buFont typeface="Arial" panose="020B0604020202020204" pitchFamily="34" charset="0"/>
              <a:buChar char="•"/>
              <a:defRPr sz="1800" spc="50" baseline="0"/>
            </a:lvl3pPr>
            <a:lvl4pPr marL="859536" indent="-285750">
              <a:lnSpc>
                <a:spcPct val="100000"/>
              </a:lnSpc>
              <a:spcBef>
                <a:spcPts val="1000"/>
              </a:spcBef>
              <a:buFont typeface="Arial" panose="020B0604020202020204" pitchFamily="34" charset="0"/>
              <a:buChar char="•"/>
              <a:defRPr sz="1800" spc="50" baseline="0"/>
            </a:lvl4pPr>
            <a:lvl5pPr marL="1152144" indent="-285750">
              <a:lnSpc>
                <a:spcPct val="100000"/>
              </a:lnSpc>
              <a:spcBef>
                <a:spcPts val="1000"/>
              </a:spcBef>
              <a:buFont typeface="Arial" panose="020B0604020202020204" pitchFamily="34" charset="0"/>
              <a:buChar char="•"/>
              <a:defRPr sz="1800" spc="50" baseline="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8" name="Table Placeholder 7">
            <a:extLst>
              <a:ext uri="{FF2B5EF4-FFF2-40B4-BE49-F238E27FC236}">
                <a16:creationId xmlns:a16="http://schemas.microsoft.com/office/drawing/2014/main" id="{C3975522-461E-4D79-B5B9-BF9471B54688}"/>
              </a:ext>
            </a:extLst>
          </p:cNvPr>
          <p:cNvSpPr>
            <a:spLocks noGrp="1"/>
          </p:cNvSpPr>
          <p:nvPr>
            <p:ph type="tbl" sz="quarter" idx="14"/>
          </p:nvPr>
        </p:nvSpPr>
        <p:spPr>
          <a:xfrm>
            <a:off x="4216396" y="895927"/>
            <a:ext cx="7137404" cy="5115889"/>
          </a:xfrm>
        </p:spPr>
        <p:txBody>
          <a:bodyPr>
            <a:normAutofit/>
          </a:bodyPr>
          <a:lstStyle>
            <a:lvl1pPr marL="0" indent="0" algn="ctr">
              <a:buNone/>
              <a:defRPr sz="2000"/>
            </a:lvl1pPr>
          </a:lstStyle>
          <a:p>
            <a:r>
              <a:rPr lang="en-US"/>
              <a:t>Click icon to add table</a:t>
            </a:r>
          </a:p>
        </p:txBody>
      </p:sp>
      <p:sp>
        <p:nvSpPr>
          <p:cNvPr id="10" name="Footer Placeholder 4">
            <a:extLst>
              <a:ext uri="{FF2B5EF4-FFF2-40B4-BE49-F238E27FC236}">
                <a16:creationId xmlns:a16="http://schemas.microsoft.com/office/drawing/2014/main" id="{5F91997C-538B-C8B9-14D7-31A1932F69C3}"/>
              </a:ext>
            </a:extLst>
          </p:cNvPr>
          <p:cNvSpPr>
            <a:spLocks noGrp="1"/>
          </p:cNvSpPr>
          <p:nvPr>
            <p:ph type="ftr" sz="quarter" idx="11"/>
          </p:nvPr>
        </p:nvSpPr>
        <p:spPr>
          <a:xfrm>
            <a:off x="731615" y="6356349"/>
            <a:ext cx="3819228" cy="365125"/>
          </a:xfrm>
        </p:spPr>
        <p:txBody>
          <a:bodyPr/>
          <a:lstStyle>
            <a:lvl1pPr algn="l">
              <a:defRPr sz="900"/>
            </a:lvl1pPr>
          </a:lstStyle>
          <a:p>
            <a:r>
              <a:rPr lang="en-US"/>
              <a:t>PRESENTATION TITLE</a:t>
            </a:r>
          </a:p>
        </p:txBody>
      </p:sp>
      <p:sp>
        <p:nvSpPr>
          <p:cNvPr id="11" name="Slide Number Placeholder 5">
            <a:extLst>
              <a:ext uri="{FF2B5EF4-FFF2-40B4-BE49-F238E27FC236}">
                <a16:creationId xmlns:a16="http://schemas.microsoft.com/office/drawing/2014/main" id="{1F777EF4-982E-9337-7E82-31DC723C1273}"/>
              </a:ext>
            </a:extLst>
          </p:cNvPr>
          <p:cNvSpPr>
            <a:spLocks noGrp="1"/>
          </p:cNvSpPr>
          <p:nvPr>
            <p:ph type="sldNum" sz="quarter" idx="12"/>
          </p:nvPr>
        </p:nvSpPr>
        <p:spPr>
          <a:xfrm>
            <a:off x="10373350" y="6356349"/>
            <a:ext cx="987552" cy="365125"/>
          </a:xfrm>
        </p:spPr>
        <p:txBody>
          <a:bodyPr/>
          <a:lstStyle>
            <a:lvl1pPr>
              <a:defRPr sz="900"/>
            </a:lvl1pPr>
          </a:lstStyle>
          <a:p>
            <a:fld id="{A49DFD55-3C28-40EF-9E31-A92D2E4017FF}" type="slidenum">
              <a:rPr lang="en-US" smtClean="0"/>
              <a:pPr/>
              <a:t>‹#›</a:t>
            </a:fld>
            <a:endParaRPr lang="en-US"/>
          </a:p>
        </p:txBody>
      </p:sp>
      <p:grpSp>
        <p:nvGrpSpPr>
          <p:cNvPr id="14" name="Group 13">
            <a:extLst>
              <a:ext uri="{FF2B5EF4-FFF2-40B4-BE49-F238E27FC236}">
                <a16:creationId xmlns:a16="http://schemas.microsoft.com/office/drawing/2014/main" id="{E34303BA-AFB6-0E22-486F-785994E3B7B1}"/>
              </a:ext>
              <a:ext uri="{C183D7F6-B498-43B3-948B-1728B52AA6E4}">
                <adec:decorative xmlns:adec="http://schemas.microsoft.com/office/drawing/2017/decorative" val="1"/>
              </a:ext>
            </a:extLst>
          </p:cNvPr>
          <p:cNvGrpSpPr/>
          <p:nvPr userDrawn="1"/>
        </p:nvGrpSpPr>
        <p:grpSpPr>
          <a:xfrm>
            <a:off x="0" y="0"/>
            <a:ext cx="2327564" cy="1505528"/>
            <a:chOff x="0" y="0"/>
            <a:chExt cx="2238376" cy="3105150"/>
          </a:xfrm>
        </p:grpSpPr>
        <p:cxnSp>
          <p:nvCxnSpPr>
            <p:cNvPr id="15" name="Straight Connector 14">
              <a:extLst>
                <a:ext uri="{FF2B5EF4-FFF2-40B4-BE49-F238E27FC236}">
                  <a16:creationId xmlns:a16="http://schemas.microsoft.com/office/drawing/2014/main" id="{F66E3A08-02EB-7B54-5089-E7A7F19FD725}"/>
                </a:ext>
              </a:extLst>
            </p:cNvPr>
            <p:cNvCxnSpPr>
              <a:cxnSpLocks/>
            </p:cNvCxnSpPr>
            <p:nvPr userDrawn="1"/>
          </p:nvCxnSpPr>
          <p:spPr>
            <a:xfrm flipH="1">
              <a:off x="0" y="0"/>
              <a:ext cx="1238250" cy="310515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814F9BE5-00B2-ADDF-771C-AB098B36C820}"/>
                </a:ext>
              </a:extLst>
            </p:cNvPr>
            <p:cNvCxnSpPr>
              <a:cxnSpLocks/>
            </p:cNvCxnSpPr>
            <p:nvPr userDrawn="1"/>
          </p:nvCxnSpPr>
          <p:spPr>
            <a:xfrm flipH="1">
              <a:off x="0" y="0"/>
              <a:ext cx="2238376" cy="247650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96632781"/>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Introdu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3821F-4537-4AE7-8829-C2E3AE60F6E1}"/>
              </a:ext>
            </a:extLst>
          </p:cNvPr>
          <p:cNvSpPr>
            <a:spLocks noGrp="1"/>
          </p:cNvSpPr>
          <p:nvPr>
            <p:ph type="title" hasCustomPrompt="1"/>
          </p:nvPr>
        </p:nvSpPr>
        <p:spPr>
          <a:xfrm>
            <a:off x="1322318" y="268360"/>
            <a:ext cx="7288282" cy="2121177"/>
          </a:xfrm>
        </p:spPr>
        <p:txBody>
          <a:bodyPr anchor="b">
            <a:normAutofit/>
          </a:bodyPr>
          <a:lstStyle>
            <a:lvl1pPr>
              <a:defRPr lang="en-US" sz="2800" kern="1200" spc="150" baseline="0" dirty="0">
                <a:solidFill>
                  <a:schemeClr val="tx1"/>
                </a:solidFill>
                <a:latin typeface="+mj-lt"/>
                <a:ea typeface="+mj-ea"/>
                <a:cs typeface="+mj-cs"/>
              </a:defRPr>
            </a:lvl1pPr>
          </a:lstStyle>
          <a:p>
            <a:r>
              <a:rPr lang="en-US"/>
              <a:t>CLICK TO add title</a:t>
            </a:r>
          </a:p>
        </p:txBody>
      </p:sp>
      <p:sp>
        <p:nvSpPr>
          <p:cNvPr id="3" name="Content Placeholder 3">
            <a:extLst>
              <a:ext uri="{FF2B5EF4-FFF2-40B4-BE49-F238E27FC236}">
                <a16:creationId xmlns:a16="http://schemas.microsoft.com/office/drawing/2014/main" id="{EAC9D25F-5B3D-F5B2-5D02-C6BC6AA8987B}"/>
              </a:ext>
            </a:extLst>
          </p:cNvPr>
          <p:cNvSpPr>
            <a:spLocks noGrp="1"/>
          </p:cNvSpPr>
          <p:nvPr>
            <p:ph sz="half" idx="2" hasCustomPrompt="1"/>
          </p:nvPr>
        </p:nvSpPr>
        <p:spPr>
          <a:xfrm>
            <a:off x="1322388" y="2763078"/>
            <a:ext cx="7288212" cy="3407051"/>
          </a:xfrm>
        </p:spPr>
        <p:txBody>
          <a:bodyPr>
            <a:normAutofit/>
          </a:bodyPr>
          <a:lstStyle>
            <a:lvl1pPr marL="0" indent="0">
              <a:lnSpc>
                <a:spcPct val="100000"/>
              </a:lnSpc>
              <a:buFont typeface="Arial" panose="020B0604020202020204" pitchFamily="34" charset="0"/>
              <a:buNone/>
              <a:defRPr sz="1800" b="1" spc="50" baseline="0"/>
            </a:lvl1pPr>
            <a:lvl2pPr marL="283464" indent="-285750">
              <a:lnSpc>
                <a:spcPct val="100000"/>
              </a:lnSpc>
              <a:spcBef>
                <a:spcPts val="1000"/>
              </a:spcBef>
              <a:buFont typeface="Arial" panose="020B0604020202020204" pitchFamily="34" charset="0"/>
              <a:buChar char="•"/>
              <a:defRPr sz="1800" spc="50" baseline="0"/>
            </a:lvl2pPr>
            <a:lvl3pPr marL="566928" indent="-285750">
              <a:lnSpc>
                <a:spcPct val="100000"/>
              </a:lnSpc>
              <a:spcBef>
                <a:spcPts val="1000"/>
              </a:spcBef>
              <a:buFont typeface="Arial" panose="020B0604020202020204" pitchFamily="34" charset="0"/>
              <a:buChar char="•"/>
              <a:defRPr sz="1800" spc="50" baseline="0"/>
            </a:lvl3pPr>
            <a:lvl4pPr marL="859536" indent="-285750">
              <a:lnSpc>
                <a:spcPct val="100000"/>
              </a:lnSpc>
              <a:spcBef>
                <a:spcPts val="1000"/>
              </a:spcBef>
              <a:buFont typeface="Arial" panose="020B0604020202020204" pitchFamily="34" charset="0"/>
              <a:buChar char="•"/>
              <a:defRPr sz="1800" spc="50" baseline="0"/>
            </a:lvl4pPr>
            <a:lvl5pPr marL="1143000" indent="-285750">
              <a:lnSpc>
                <a:spcPct val="100000"/>
              </a:lnSpc>
              <a:spcBef>
                <a:spcPts val="1000"/>
              </a:spcBef>
              <a:buFont typeface="Arial" panose="020B0604020202020204" pitchFamily="34" charset="0"/>
              <a:buChar char="•"/>
              <a:defRPr sz="1800" spc="50" baseline="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grpSp>
        <p:nvGrpSpPr>
          <p:cNvPr id="9" name="Group 8">
            <a:extLst>
              <a:ext uri="{FF2B5EF4-FFF2-40B4-BE49-F238E27FC236}">
                <a16:creationId xmlns:a16="http://schemas.microsoft.com/office/drawing/2014/main" id="{18E16CF1-2502-F2F0-2C27-2DD7979033E2}"/>
              </a:ext>
              <a:ext uri="{C183D7F6-B498-43B3-948B-1728B52AA6E4}">
                <adec:decorative xmlns:adec="http://schemas.microsoft.com/office/drawing/2017/decorative" val="1"/>
              </a:ext>
            </a:extLst>
          </p:cNvPr>
          <p:cNvGrpSpPr/>
          <p:nvPr userDrawn="1"/>
        </p:nvGrpSpPr>
        <p:grpSpPr>
          <a:xfrm>
            <a:off x="9096374" y="-25401"/>
            <a:ext cx="3095625" cy="6883401"/>
            <a:chOff x="9096375" y="-25401"/>
            <a:chExt cx="3095625" cy="6883401"/>
          </a:xfrm>
        </p:grpSpPr>
        <p:cxnSp>
          <p:nvCxnSpPr>
            <p:cNvPr id="10" name="Straight Connector 9">
              <a:extLst>
                <a:ext uri="{FF2B5EF4-FFF2-40B4-BE49-F238E27FC236}">
                  <a16:creationId xmlns:a16="http://schemas.microsoft.com/office/drawing/2014/main" id="{6322A6FB-333C-65AE-23D8-08BCEA174D43}"/>
                </a:ext>
              </a:extLst>
            </p:cNvPr>
            <p:cNvCxnSpPr/>
            <p:nvPr userDrawn="1"/>
          </p:nvCxnSpPr>
          <p:spPr>
            <a:xfrm>
              <a:off x="9096375" y="1497012"/>
              <a:ext cx="3095625"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62BB247-4598-A983-DEBF-6F042C1DB0BC}"/>
                </a:ext>
              </a:extLst>
            </p:cNvPr>
            <p:cNvCxnSpPr>
              <a:cxnSpLocks/>
            </p:cNvCxnSpPr>
            <p:nvPr userDrawn="1"/>
          </p:nvCxnSpPr>
          <p:spPr>
            <a:xfrm flipH="1">
              <a:off x="9381744" y="-25401"/>
              <a:ext cx="2810256" cy="6883401"/>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grpSp>
      <p:cxnSp>
        <p:nvCxnSpPr>
          <p:cNvPr id="12" name="Straight Connector 11">
            <a:extLst>
              <a:ext uri="{FF2B5EF4-FFF2-40B4-BE49-F238E27FC236}">
                <a16:creationId xmlns:a16="http://schemas.microsoft.com/office/drawing/2014/main" id="{34E84FEE-D475-A71D-7996-5925602ECF9A}"/>
              </a:ext>
              <a:ext uri="{C183D7F6-B498-43B3-948B-1728B52AA6E4}">
                <adec:decorative xmlns:adec="http://schemas.microsoft.com/office/drawing/2017/decorative" val="1"/>
              </a:ext>
            </a:extLst>
          </p:cNvPr>
          <p:cNvCxnSpPr>
            <a:cxnSpLocks/>
          </p:cNvCxnSpPr>
          <p:nvPr userDrawn="1"/>
        </p:nvCxnSpPr>
        <p:spPr>
          <a:xfrm rot="10800000" flipH="1">
            <a:off x="-1" y="-25403"/>
            <a:ext cx="1210573" cy="2048161"/>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5" name="Footer Placeholder 4">
            <a:extLst>
              <a:ext uri="{FF2B5EF4-FFF2-40B4-BE49-F238E27FC236}">
                <a16:creationId xmlns:a16="http://schemas.microsoft.com/office/drawing/2014/main" id="{7459776D-4049-CB00-C321-0627C169BC51}"/>
              </a:ext>
            </a:extLst>
          </p:cNvPr>
          <p:cNvSpPr>
            <a:spLocks noGrp="1"/>
          </p:cNvSpPr>
          <p:nvPr>
            <p:ph type="ftr" sz="quarter" idx="11"/>
          </p:nvPr>
        </p:nvSpPr>
        <p:spPr>
          <a:xfrm>
            <a:off x="1333500" y="6356349"/>
            <a:ext cx="3819228" cy="365125"/>
          </a:xfrm>
        </p:spPr>
        <p:txBody>
          <a:bodyPr/>
          <a:lstStyle>
            <a:lvl1pPr algn="l">
              <a:defRPr sz="900"/>
            </a:lvl1pPr>
          </a:lstStyle>
          <a:p>
            <a:r>
              <a:rPr lang="en-US"/>
              <a:t>PRESENTATION TITLE</a:t>
            </a:r>
          </a:p>
        </p:txBody>
      </p:sp>
      <p:sp>
        <p:nvSpPr>
          <p:cNvPr id="16" name="Slide Number Placeholder 5">
            <a:extLst>
              <a:ext uri="{FF2B5EF4-FFF2-40B4-BE49-F238E27FC236}">
                <a16:creationId xmlns:a16="http://schemas.microsoft.com/office/drawing/2014/main" id="{EDE114AF-34C6-A062-7340-858BC27DA264}"/>
              </a:ext>
            </a:extLst>
          </p:cNvPr>
          <p:cNvSpPr>
            <a:spLocks noGrp="1"/>
          </p:cNvSpPr>
          <p:nvPr>
            <p:ph type="sldNum" sz="quarter" idx="12"/>
          </p:nvPr>
        </p:nvSpPr>
        <p:spPr>
          <a:xfrm>
            <a:off x="11043910" y="6355441"/>
            <a:ext cx="987552" cy="365125"/>
          </a:xfrm>
        </p:spPr>
        <p:txBody>
          <a:bodyPr/>
          <a:lstStyle>
            <a:lvl1pPr>
              <a:defRPr sz="900"/>
            </a:lvl1pPr>
          </a:lstStyle>
          <a:p>
            <a:fld id="{A49DFD55-3C28-40EF-9E31-A92D2E4017FF}" type="slidenum">
              <a:rPr lang="en-US" smtClean="0"/>
              <a:pPr/>
              <a:t>‹#›</a:t>
            </a:fld>
            <a:endParaRPr lang="en-US"/>
          </a:p>
        </p:txBody>
      </p:sp>
    </p:spTree>
    <p:extLst>
      <p:ext uri="{BB962C8B-B14F-4D97-AF65-F5344CB8AC3E}">
        <p14:creationId xmlns:p14="http://schemas.microsoft.com/office/powerpoint/2010/main" val="24829841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Two Content 1">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955F7B05-9431-1FBA-415D-6CF2DF562B97}"/>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9434" t="20278" b="22673"/>
          <a:stretch/>
        </p:blipFill>
        <p:spPr>
          <a:xfrm>
            <a:off x="25785" y="0"/>
            <a:ext cx="4093633" cy="3912394"/>
          </a:xfrm>
          <a:prstGeom prst="rect">
            <a:avLst/>
          </a:prstGeom>
        </p:spPr>
      </p:pic>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2933700" y="568961"/>
            <a:ext cx="8420100" cy="1780860"/>
          </a:xfrm>
        </p:spPr>
        <p:txBody>
          <a:bodyPr anchor="b">
            <a:normAutofit/>
          </a:bodyPr>
          <a:lstStyle>
            <a:lvl1pPr>
              <a:defRPr lang="en-US" sz="2800" kern="1200" spc="150" baseline="0" dirty="0">
                <a:solidFill>
                  <a:schemeClr val="tx1"/>
                </a:solidFill>
                <a:latin typeface="+mj-lt"/>
                <a:ea typeface="+mj-ea"/>
                <a:cs typeface="+mj-cs"/>
              </a:defRPr>
            </a:lvl1pPr>
          </a:lstStyle>
          <a:p>
            <a:r>
              <a:rPr lang="en-US"/>
              <a:t>CLICK TO add title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2933700" y="2797255"/>
            <a:ext cx="3924300" cy="464499"/>
          </a:xfrm>
        </p:spPr>
        <p:txBody>
          <a:bodyPr anchor="t">
            <a:normAutofit/>
          </a:bodyPr>
          <a:lstStyle>
            <a:lvl1pPr marL="0" indent="0">
              <a:buNone/>
              <a:defRPr lang="en-US" sz="1800" b="1" kern="1200" spc="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text</a:t>
            </a:r>
          </a:p>
        </p:txBody>
      </p:sp>
      <p:sp>
        <p:nvSpPr>
          <p:cNvPr id="7" name="Content Placeholder 3">
            <a:extLst>
              <a:ext uri="{FF2B5EF4-FFF2-40B4-BE49-F238E27FC236}">
                <a16:creationId xmlns:a16="http://schemas.microsoft.com/office/drawing/2014/main" id="{07FF22E3-5928-787E-B062-FA18127D3BD9}"/>
              </a:ext>
            </a:extLst>
          </p:cNvPr>
          <p:cNvSpPr>
            <a:spLocks noGrp="1"/>
          </p:cNvSpPr>
          <p:nvPr>
            <p:ph sz="half" idx="13" hasCustomPrompt="1"/>
          </p:nvPr>
        </p:nvSpPr>
        <p:spPr>
          <a:xfrm>
            <a:off x="2933700" y="3251596"/>
            <a:ext cx="3943627" cy="3234264"/>
          </a:xfrm>
        </p:spPr>
        <p:txBody>
          <a:bodyPr tIns="0">
            <a:normAutofit/>
          </a:bodyPr>
          <a:lstStyle>
            <a:lvl1pPr marL="0" indent="0">
              <a:lnSpc>
                <a:spcPct val="100000"/>
              </a:lnSpc>
              <a:buFont typeface="Arial" panose="020B0604020202020204" pitchFamily="34" charset="0"/>
              <a:buNone/>
              <a:defRPr sz="1800" b="0" spc="50" baseline="0"/>
            </a:lvl1pPr>
            <a:lvl2pPr marL="283464" indent="-285750">
              <a:lnSpc>
                <a:spcPct val="100000"/>
              </a:lnSpc>
              <a:spcBef>
                <a:spcPts val="1000"/>
              </a:spcBef>
              <a:buFont typeface="Arial" panose="020B0604020202020204" pitchFamily="34" charset="0"/>
              <a:buChar char="•"/>
              <a:defRPr sz="1800" spc="50" baseline="0"/>
            </a:lvl2pPr>
            <a:lvl3pPr marL="566928" indent="-285750">
              <a:lnSpc>
                <a:spcPct val="100000"/>
              </a:lnSpc>
              <a:spcBef>
                <a:spcPts val="1000"/>
              </a:spcBef>
              <a:buFont typeface="Arial" panose="020B0604020202020204" pitchFamily="34" charset="0"/>
              <a:buChar char="•"/>
              <a:defRPr sz="1800" spc="50" baseline="0"/>
            </a:lvl3pPr>
            <a:lvl4pPr marL="859536" indent="-285750">
              <a:lnSpc>
                <a:spcPct val="100000"/>
              </a:lnSpc>
              <a:spcBef>
                <a:spcPts val="1000"/>
              </a:spcBef>
              <a:buFont typeface="Arial" panose="020B0604020202020204" pitchFamily="34" charset="0"/>
              <a:buChar char="•"/>
              <a:defRPr sz="1800" spc="50" baseline="0"/>
            </a:lvl4pPr>
            <a:lvl5pPr marL="1143000" indent="-285750">
              <a:lnSpc>
                <a:spcPct val="100000"/>
              </a:lnSpc>
              <a:spcBef>
                <a:spcPts val="1000"/>
              </a:spcBef>
              <a:buFont typeface="Arial" panose="020B0604020202020204" pitchFamily="34" charset="0"/>
              <a:buChar char="•"/>
              <a:defRPr sz="1800" spc="50" baseline="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7410173" y="2797255"/>
            <a:ext cx="3943627" cy="464499"/>
          </a:xfrm>
        </p:spPr>
        <p:txBody>
          <a:bodyPr anchor="t">
            <a:normAutofit/>
          </a:bodyPr>
          <a:lstStyle>
            <a:lvl1pPr marL="0" indent="0">
              <a:buNone/>
              <a:defRPr lang="en-US" sz="1800" b="1" kern="1200" spc="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text</a:t>
            </a:r>
          </a:p>
        </p:txBody>
      </p:sp>
      <p:sp>
        <p:nvSpPr>
          <p:cNvPr id="9" name="Content Placeholder 3">
            <a:extLst>
              <a:ext uri="{FF2B5EF4-FFF2-40B4-BE49-F238E27FC236}">
                <a16:creationId xmlns:a16="http://schemas.microsoft.com/office/drawing/2014/main" id="{178E4D0B-96F1-45F3-6B2A-5FA31A37257F}"/>
              </a:ext>
            </a:extLst>
          </p:cNvPr>
          <p:cNvSpPr>
            <a:spLocks noGrp="1"/>
          </p:cNvSpPr>
          <p:nvPr>
            <p:ph sz="half" idx="14" hasCustomPrompt="1"/>
          </p:nvPr>
        </p:nvSpPr>
        <p:spPr>
          <a:xfrm>
            <a:off x="7410173" y="3251595"/>
            <a:ext cx="3943627" cy="3234264"/>
          </a:xfrm>
        </p:spPr>
        <p:txBody>
          <a:bodyPr tIns="0">
            <a:normAutofit/>
          </a:bodyPr>
          <a:lstStyle>
            <a:lvl1pPr marL="0" indent="0">
              <a:lnSpc>
                <a:spcPct val="100000"/>
              </a:lnSpc>
              <a:buFont typeface="Arial" panose="020B0604020202020204" pitchFamily="34" charset="0"/>
              <a:buNone/>
              <a:defRPr sz="1800" b="0" spc="50" baseline="0"/>
            </a:lvl1pPr>
            <a:lvl2pPr marL="283464" indent="-285750">
              <a:lnSpc>
                <a:spcPct val="100000"/>
              </a:lnSpc>
              <a:spcBef>
                <a:spcPts val="1000"/>
              </a:spcBef>
              <a:buFont typeface="Arial" panose="020B0604020202020204" pitchFamily="34" charset="0"/>
              <a:buChar char="•"/>
              <a:defRPr sz="1800" spc="50" baseline="0"/>
            </a:lvl2pPr>
            <a:lvl3pPr marL="566928" indent="-285750">
              <a:lnSpc>
                <a:spcPct val="100000"/>
              </a:lnSpc>
              <a:spcBef>
                <a:spcPts val="1000"/>
              </a:spcBef>
              <a:buFont typeface="Arial" panose="020B0604020202020204" pitchFamily="34" charset="0"/>
              <a:buChar char="•"/>
              <a:defRPr sz="1800" spc="50" baseline="0"/>
            </a:lvl3pPr>
            <a:lvl4pPr marL="859536" indent="-285750">
              <a:lnSpc>
                <a:spcPct val="100000"/>
              </a:lnSpc>
              <a:spcBef>
                <a:spcPts val="1000"/>
              </a:spcBef>
              <a:buFont typeface="Arial" panose="020B0604020202020204" pitchFamily="34" charset="0"/>
              <a:buChar char="•"/>
              <a:defRPr sz="1800" spc="50" baseline="0"/>
            </a:lvl4pPr>
            <a:lvl5pPr marL="1143000" indent="-285750">
              <a:lnSpc>
                <a:spcPct val="100000"/>
              </a:lnSpc>
              <a:spcBef>
                <a:spcPts val="1000"/>
              </a:spcBef>
              <a:buFont typeface="Arial" panose="020B0604020202020204" pitchFamily="34" charset="0"/>
              <a:buChar char="•"/>
              <a:defRPr sz="1800" spc="50" baseline="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13" name="Footer Placeholder 4">
            <a:extLst>
              <a:ext uri="{FF2B5EF4-FFF2-40B4-BE49-F238E27FC236}">
                <a16:creationId xmlns:a16="http://schemas.microsoft.com/office/drawing/2014/main" id="{5F41582C-9AD2-F126-40F3-D43E77D158C8}"/>
              </a:ext>
            </a:extLst>
          </p:cNvPr>
          <p:cNvSpPr>
            <a:spLocks noGrp="1"/>
          </p:cNvSpPr>
          <p:nvPr>
            <p:ph type="ftr" sz="quarter" idx="11"/>
          </p:nvPr>
        </p:nvSpPr>
        <p:spPr>
          <a:xfrm>
            <a:off x="2969260" y="6356349"/>
            <a:ext cx="3819228" cy="365125"/>
          </a:xfrm>
        </p:spPr>
        <p:txBody>
          <a:bodyPr/>
          <a:lstStyle>
            <a:lvl1pPr algn="l">
              <a:defRPr sz="900"/>
            </a:lvl1pPr>
          </a:lstStyle>
          <a:p>
            <a:r>
              <a:rPr lang="en-US"/>
              <a:t>PRESENTATION TITLE</a:t>
            </a:r>
          </a:p>
        </p:txBody>
      </p:sp>
      <p:sp>
        <p:nvSpPr>
          <p:cNvPr id="14" name="Slide Number Placeholder 5">
            <a:extLst>
              <a:ext uri="{FF2B5EF4-FFF2-40B4-BE49-F238E27FC236}">
                <a16:creationId xmlns:a16="http://schemas.microsoft.com/office/drawing/2014/main" id="{341F76B1-7BEF-7A88-1394-1164BFF082E5}"/>
              </a:ext>
            </a:extLst>
          </p:cNvPr>
          <p:cNvSpPr>
            <a:spLocks noGrp="1"/>
          </p:cNvSpPr>
          <p:nvPr>
            <p:ph type="sldNum" sz="quarter" idx="12"/>
          </p:nvPr>
        </p:nvSpPr>
        <p:spPr>
          <a:xfrm>
            <a:off x="11104870" y="6364149"/>
            <a:ext cx="987552" cy="365125"/>
          </a:xfrm>
        </p:spPr>
        <p:txBody>
          <a:bodyPr/>
          <a:lstStyle>
            <a:lvl1pPr>
              <a:defRPr sz="900"/>
            </a:lvl1pPr>
          </a:lstStyle>
          <a:p>
            <a:fld id="{A49DFD55-3C28-40EF-9E31-A92D2E4017FF}" type="slidenum">
              <a:rPr lang="en-US" smtClean="0"/>
              <a:pPr/>
              <a:t>‹#›</a:t>
            </a:fld>
            <a:endParaRPr lang="en-US"/>
          </a:p>
        </p:txBody>
      </p:sp>
    </p:spTree>
    <p:extLst>
      <p:ext uri="{BB962C8B-B14F-4D97-AF65-F5344CB8AC3E}">
        <p14:creationId xmlns:p14="http://schemas.microsoft.com/office/powerpoint/2010/main" val="3191659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806C6F65-35CD-D64B-992A-0C1C1E00384D}"/>
              </a:ext>
            </a:extLst>
          </p:cNvPr>
          <p:cNvGrpSpPr/>
          <p:nvPr userDrawn="1"/>
        </p:nvGrpSpPr>
        <p:grpSpPr>
          <a:xfrm>
            <a:off x="6362700" y="0"/>
            <a:ext cx="5829298" cy="3235602"/>
            <a:chOff x="5612972" y="1"/>
            <a:chExt cx="6615961" cy="3672246"/>
          </a:xfrm>
        </p:grpSpPr>
        <p:sp>
          <p:nvSpPr>
            <p:cNvPr id="7" name="AutoShape 24">
              <a:extLst>
                <a:ext uri="{FF2B5EF4-FFF2-40B4-BE49-F238E27FC236}">
                  <a16:creationId xmlns:a16="http://schemas.microsoft.com/office/drawing/2014/main" id="{CFD467E2-FF13-7E4F-BEF9-EA1A17665B2D}"/>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8" name="Freeform 7">
              <a:extLst>
                <a:ext uri="{FF2B5EF4-FFF2-40B4-BE49-F238E27FC236}">
                  <a16:creationId xmlns:a16="http://schemas.microsoft.com/office/drawing/2014/main" id="{CA85A327-3157-B442-993A-6900F71249AC}"/>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9" name="Freeform 8">
              <a:extLst>
                <a:ext uri="{FF2B5EF4-FFF2-40B4-BE49-F238E27FC236}">
                  <a16:creationId xmlns:a16="http://schemas.microsoft.com/office/drawing/2014/main" id="{9A459CB4-74AF-0544-AB1E-7CC6D10F84EB}"/>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0" name="Freeform 9">
              <a:extLst>
                <a:ext uri="{FF2B5EF4-FFF2-40B4-BE49-F238E27FC236}">
                  <a16:creationId xmlns:a16="http://schemas.microsoft.com/office/drawing/2014/main" id="{95A20BFD-9142-D64A-A78A-61B75FCA0D76}"/>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anchor="t" anchorCtr="0" upright="1">
              <a:noAutofit/>
            </a:bodyPr>
            <a:lstStyle/>
            <a:p>
              <a:endParaRPr lang="en-US" dirty="0"/>
            </a:p>
          </p:txBody>
        </p:sp>
        <p:sp>
          <p:nvSpPr>
            <p:cNvPr id="11" name="Freeform 10">
              <a:extLst>
                <a:ext uri="{FF2B5EF4-FFF2-40B4-BE49-F238E27FC236}">
                  <a16:creationId xmlns:a16="http://schemas.microsoft.com/office/drawing/2014/main" id="{B80736DF-C890-DB47-AEAA-D3D92505E632}"/>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2" name="Title 1">
            <a:extLst>
              <a:ext uri="{FF2B5EF4-FFF2-40B4-BE49-F238E27FC236}">
                <a16:creationId xmlns:a16="http://schemas.microsoft.com/office/drawing/2014/main" id="{39F93F26-ED5C-E74E-BFBD-E3054DC1B9C1}"/>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spc="50" baseline="0">
                <a:latin typeface="+mj-lt"/>
              </a:defRPr>
            </a:lvl1pPr>
          </a:lstStyle>
          <a:p>
            <a:r>
              <a:rPr lang="en-US"/>
              <a:t>Click to edit Master title style</a:t>
            </a:r>
            <a:endParaRPr lang="en-US" dirty="0"/>
          </a:p>
        </p:txBody>
      </p:sp>
      <p:cxnSp>
        <p:nvCxnSpPr>
          <p:cNvPr id="13" name="Straight Connector 12">
            <a:extLst>
              <a:ext uri="{FF2B5EF4-FFF2-40B4-BE49-F238E27FC236}">
                <a16:creationId xmlns:a16="http://schemas.microsoft.com/office/drawing/2014/main" id="{CF0FD074-81E2-0D4E-8446-C5B415B238A0}"/>
              </a:ext>
            </a:extLst>
          </p:cNvPr>
          <p:cNvCxnSpPr>
            <a:cxnSpLocks/>
          </p:cNvCxnSpPr>
          <p:nvPr userDrawn="1"/>
        </p:nvCxnSpPr>
        <p:spPr>
          <a:xfrm>
            <a:off x="952500" y="1934655"/>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4" name="Text Placeholder 29">
            <a:extLst>
              <a:ext uri="{FF2B5EF4-FFF2-40B4-BE49-F238E27FC236}">
                <a16:creationId xmlns:a16="http://schemas.microsoft.com/office/drawing/2014/main" id="{58AAB058-5FFC-9E4E-AD2E-FB1B4EE51025}"/>
              </a:ext>
            </a:extLst>
          </p:cNvPr>
          <p:cNvSpPr>
            <a:spLocks noGrp="1"/>
          </p:cNvSpPr>
          <p:nvPr>
            <p:ph type="body" sz="quarter" idx="13"/>
          </p:nvPr>
        </p:nvSpPr>
        <p:spPr>
          <a:xfrm>
            <a:off x="952500" y="2818296"/>
            <a:ext cx="2133600" cy="369332"/>
          </a:xfrm>
        </p:spPr>
        <p:txBody>
          <a:bodyPr lIns="0" tIns="0" rIns="0" bIns="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15" name="Text Placeholder 29">
            <a:extLst>
              <a:ext uri="{FF2B5EF4-FFF2-40B4-BE49-F238E27FC236}">
                <a16:creationId xmlns:a16="http://schemas.microsoft.com/office/drawing/2014/main" id="{18ABDA74-C3EC-274D-BE87-AC5B825A2A4C}"/>
              </a:ext>
            </a:extLst>
          </p:cNvPr>
          <p:cNvSpPr>
            <a:spLocks noGrp="1"/>
          </p:cNvSpPr>
          <p:nvPr>
            <p:ph type="body" sz="quarter" idx="14"/>
          </p:nvPr>
        </p:nvSpPr>
        <p:spPr>
          <a:xfrm>
            <a:off x="952500" y="2209800"/>
            <a:ext cx="2133600" cy="205837"/>
          </a:xfrm>
        </p:spPr>
        <p:txBody>
          <a:bodyPr lIns="0" tIns="0" rIns="0" bIns="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a:r>
              <a:rPr lang="en-US"/>
              <a:t>Click to edit Master text styles</a:t>
            </a:r>
          </a:p>
        </p:txBody>
      </p:sp>
      <p:cxnSp>
        <p:nvCxnSpPr>
          <p:cNvPr id="16" name="Straight Connector 15">
            <a:extLst>
              <a:ext uri="{FF2B5EF4-FFF2-40B4-BE49-F238E27FC236}">
                <a16:creationId xmlns:a16="http://schemas.microsoft.com/office/drawing/2014/main" id="{A3DDE02E-BC75-2645-8725-CA2CFD327A3C}"/>
              </a:ext>
            </a:extLst>
          </p:cNvPr>
          <p:cNvCxnSpPr>
            <a:cxnSpLocks/>
          </p:cNvCxnSpPr>
          <p:nvPr userDrawn="1"/>
        </p:nvCxnSpPr>
        <p:spPr>
          <a:xfrm>
            <a:off x="3663043"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7" name="Text Placeholder 29">
            <a:extLst>
              <a:ext uri="{FF2B5EF4-FFF2-40B4-BE49-F238E27FC236}">
                <a16:creationId xmlns:a16="http://schemas.microsoft.com/office/drawing/2014/main" id="{3ABA9FD1-9B74-F14F-81EF-7B3407196B03}"/>
              </a:ext>
            </a:extLst>
          </p:cNvPr>
          <p:cNvSpPr>
            <a:spLocks noGrp="1"/>
          </p:cNvSpPr>
          <p:nvPr>
            <p:ph type="body" sz="quarter" idx="15"/>
          </p:nvPr>
        </p:nvSpPr>
        <p:spPr>
          <a:xfrm>
            <a:off x="3663042" y="2818296"/>
            <a:ext cx="2128157" cy="369332"/>
          </a:xfrm>
        </p:spPr>
        <p:txBody>
          <a:bodyPr lIns="0" tIns="0" rIns="0" bIns="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18" name="Text Placeholder 29">
            <a:extLst>
              <a:ext uri="{FF2B5EF4-FFF2-40B4-BE49-F238E27FC236}">
                <a16:creationId xmlns:a16="http://schemas.microsoft.com/office/drawing/2014/main" id="{0E9E9D03-0186-5B4C-A73F-95ADCD08A44A}"/>
              </a:ext>
            </a:extLst>
          </p:cNvPr>
          <p:cNvSpPr>
            <a:spLocks noGrp="1"/>
          </p:cNvSpPr>
          <p:nvPr>
            <p:ph type="body" sz="quarter" idx="16"/>
          </p:nvPr>
        </p:nvSpPr>
        <p:spPr>
          <a:xfrm>
            <a:off x="3663042" y="2209800"/>
            <a:ext cx="2128157" cy="205837"/>
          </a:xfrm>
        </p:spPr>
        <p:txBody>
          <a:bodyPr lIns="0" tIns="0" rIns="0" bIns="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a:r>
              <a:rPr lang="en-US"/>
              <a:t>Click to edit Master text styles</a:t>
            </a:r>
          </a:p>
        </p:txBody>
      </p:sp>
      <p:cxnSp>
        <p:nvCxnSpPr>
          <p:cNvPr id="20" name="Straight Connector 19">
            <a:extLst>
              <a:ext uri="{FF2B5EF4-FFF2-40B4-BE49-F238E27FC236}">
                <a16:creationId xmlns:a16="http://schemas.microsoft.com/office/drawing/2014/main" id="{E01EE6FD-FABB-AD48-92DA-19805B502918}"/>
              </a:ext>
            </a:extLst>
          </p:cNvPr>
          <p:cNvCxnSpPr>
            <a:cxnSpLocks/>
          </p:cNvCxnSpPr>
          <p:nvPr userDrawn="1"/>
        </p:nvCxnSpPr>
        <p:spPr>
          <a:xfrm>
            <a:off x="952500" y="4248119"/>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1" name="Text Placeholder 29">
            <a:extLst>
              <a:ext uri="{FF2B5EF4-FFF2-40B4-BE49-F238E27FC236}">
                <a16:creationId xmlns:a16="http://schemas.microsoft.com/office/drawing/2014/main" id="{F953BCFF-5CB8-784F-ACC1-A14670E62196}"/>
              </a:ext>
            </a:extLst>
          </p:cNvPr>
          <p:cNvSpPr>
            <a:spLocks noGrp="1"/>
          </p:cNvSpPr>
          <p:nvPr>
            <p:ph type="body" sz="quarter" idx="19"/>
          </p:nvPr>
        </p:nvSpPr>
        <p:spPr>
          <a:xfrm>
            <a:off x="952500" y="5131299"/>
            <a:ext cx="2133600" cy="369332"/>
          </a:xfrm>
        </p:spPr>
        <p:txBody>
          <a:bodyPr lIns="0" tIns="0" rIns="0" bIns="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22" name="Text Placeholder 29">
            <a:extLst>
              <a:ext uri="{FF2B5EF4-FFF2-40B4-BE49-F238E27FC236}">
                <a16:creationId xmlns:a16="http://schemas.microsoft.com/office/drawing/2014/main" id="{97DCC038-CDD3-1D48-B8BA-2617616935C5}"/>
              </a:ext>
            </a:extLst>
          </p:cNvPr>
          <p:cNvSpPr>
            <a:spLocks noGrp="1"/>
          </p:cNvSpPr>
          <p:nvPr>
            <p:ph type="body" sz="quarter" idx="20"/>
          </p:nvPr>
        </p:nvSpPr>
        <p:spPr>
          <a:xfrm>
            <a:off x="952500" y="4522803"/>
            <a:ext cx="2133600" cy="205837"/>
          </a:xfrm>
        </p:spPr>
        <p:txBody>
          <a:bodyPr lIns="0" tIns="0" rIns="0" bIns="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a:r>
              <a:rPr lang="en-US"/>
              <a:t>Click to edit Master text styles</a:t>
            </a:r>
          </a:p>
        </p:txBody>
      </p:sp>
      <p:cxnSp>
        <p:nvCxnSpPr>
          <p:cNvPr id="23" name="Straight Connector 22">
            <a:extLst>
              <a:ext uri="{FF2B5EF4-FFF2-40B4-BE49-F238E27FC236}">
                <a16:creationId xmlns:a16="http://schemas.microsoft.com/office/drawing/2014/main" id="{93BB36CC-7349-334D-A028-58D01025E726}"/>
              </a:ext>
            </a:extLst>
          </p:cNvPr>
          <p:cNvCxnSpPr>
            <a:cxnSpLocks/>
          </p:cNvCxnSpPr>
          <p:nvPr userDrawn="1"/>
        </p:nvCxnSpPr>
        <p:spPr>
          <a:xfrm>
            <a:off x="3663043" y="4252111"/>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4" name="Text Placeholder 29">
            <a:extLst>
              <a:ext uri="{FF2B5EF4-FFF2-40B4-BE49-F238E27FC236}">
                <a16:creationId xmlns:a16="http://schemas.microsoft.com/office/drawing/2014/main" id="{C20DFC6E-CE65-E94B-921D-38F386E173F2}"/>
              </a:ext>
            </a:extLst>
          </p:cNvPr>
          <p:cNvSpPr>
            <a:spLocks noGrp="1"/>
          </p:cNvSpPr>
          <p:nvPr>
            <p:ph type="body" sz="quarter" idx="21"/>
          </p:nvPr>
        </p:nvSpPr>
        <p:spPr>
          <a:xfrm>
            <a:off x="3663042" y="5131299"/>
            <a:ext cx="2128157" cy="369332"/>
          </a:xfrm>
        </p:spPr>
        <p:txBody>
          <a:bodyPr lIns="0" tIns="0" rIns="0" bIns="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25" name="Text Placeholder 29">
            <a:extLst>
              <a:ext uri="{FF2B5EF4-FFF2-40B4-BE49-F238E27FC236}">
                <a16:creationId xmlns:a16="http://schemas.microsoft.com/office/drawing/2014/main" id="{773FBF72-A3D8-2F4E-BAD2-2755F0BE4A47}"/>
              </a:ext>
            </a:extLst>
          </p:cNvPr>
          <p:cNvSpPr>
            <a:spLocks noGrp="1"/>
          </p:cNvSpPr>
          <p:nvPr>
            <p:ph type="body" sz="quarter" idx="22"/>
          </p:nvPr>
        </p:nvSpPr>
        <p:spPr>
          <a:xfrm>
            <a:off x="3663042" y="4522803"/>
            <a:ext cx="2128157" cy="205837"/>
          </a:xfrm>
        </p:spPr>
        <p:txBody>
          <a:bodyPr lIns="0" tIns="0" rIns="0" bIns="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a:r>
              <a:rPr lang="en-US"/>
              <a:t>Click to edit Master text styles</a:t>
            </a:r>
          </a:p>
        </p:txBody>
      </p:sp>
      <p:cxnSp>
        <p:nvCxnSpPr>
          <p:cNvPr id="26" name="Straight Connector 25">
            <a:extLst>
              <a:ext uri="{FF2B5EF4-FFF2-40B4-BE49-F238E27FC236}">
                <a16:creationId xmlns:a16="http://schemas.microsoft.com/office/drawing/2014/main" id="{C402C0D4-D9C4-F547-B996-38177302A3DC}"/>
              </a:ext>
            </a:extLst>
          </p:cNvPr>
          <p:cNvCxnSpPr>
            <a:cxnSpLocks/>
          </p:cNvCxnSpPr>
          <p:nvPr userDrawn="1"/>
        </p:nvCxnSpPr>
        <p:spPr>
          <a:xfrm>
            <a:off x="6367055" y="4252111"/>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7" name="Text Placeholder 29">
            <a:extLst>
              <a:ext uri="{FF2B5EF4-FFF2-40B4-BE49-F238E27FC236}">
                <a16:creationId xmlns:a16="http://schemas.microsoft.com/office/drawing/2014/main" id="{9B18A1DC-4A61-514B-9F70-1DCC893EBB17}"/>
              </a:ext>
            </a:extLst>
          </p:cNvPr>
          <p:cNvSpPr>
            <a:spLocks noGrp="1"/>
          </p:cNvSpPr>
          <p:nvPr>
            <p:ph type="body" sz="quarter" idx="23"/>
          </p:nvPr>
        </p:nvSpPr>
        <p:spPr>
          <a:xfrm>
            <a:off x="6367054" y="5131299"/>
            <a:ext cx="2129245" cy="369332"/>
          </a:xfrm>
        </p:spPr>
        <p:txBody>
          <a:bodyPr lIns="0" tIns="0" rIns="0" bIns="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28" name="Text Placeholder 29">
            <a:extLst>
              <a:ext uri="{FF2B5EF4-FFF2-40B4-BE49-F238E27FC236}">
                <a16:creationId xmlns:a16="http://schemas.microsoft.com/office/drawing/2014/main" id="{DD138509-2AA1-D540-90D6-288474956619}"/>
              </a:ext>
            </a:extLst>
          </p:cNvPr>
          <p:cNvSpPr>
            <a:spLocks noGrp="1"/>
          </p:cNvSpPr>
          <p:nvPr>
            <p:ph type="body" sz="quarter" idx="24"/>
          </p:nvPr>
        </p:nvSpPr>
        <p:spPr>
          <a:xfrm>
            <a:off x="6367054" y="4522803"/>
            <a:ext cx="2129245" cy="205837"/>
          </a:xfrm>
        </p:spPr>
        <p:txBody>
          <a:bodyPr lIns="0" tIns="0" rIns="0" bIns="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a:r>
              <a:rPr lang="en-US"/>
              <a:t>Click to edit Master text styles</a:t>
            </a:r>
          </a:p>
        </p:txBody>
      </p:sp>
      <p:sp>
        <p:nvSpPr>
          <p:cNvPr id="4" name="Slide Number Placeholder 3">
            <a:extLst>
              <a:ext uri="{FF2B5EF4-FFF2-40B4-BE49-F238E27FC236}">
                <a16:creationId xmlns:a16="http://schemas.microsoft.com/office/drawing/2014/main" id="{30A6A117-A0E8-43E1-9120-CE3B8B97667F}"/>
              </a:ext>
            </a:extLst>
          </p:cNvPr>
          <p:cNvSpPr>
            <a:spLocks noGrp="1"/>
          </p:cNvSpPr>
          <p:nvPr>
            <p:ph type="sldNum" sz="quarter" idx="27"/>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2798767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5" name="Image 0" descr="preencoded.png">
            <a:extLst>
              <a:ext uri="{FF2B5EF4-FFF2-40B4-BE49-F238E27FC236}">
                <a16:creationId xmlns:a16="http://schemas.microsoft.com/office/drawing/2014/main" id="{BA5D5A72-CB6F-F8DE-E2C9-90459C8C3DC1}"/>
              </a:ext>
            </a:extLst>
          </p:cNvPr>
          <p:cNvSpPr/>
          <p:nvPr/>
        </p:nvSpPr>
        <p:spPr>
          <a:xfrm>
            <a:off x="1" y="0"/>
            <a:ext cx="5295900" cy="6877050"/>
          </a:xfrm>
          <a:custGeom>
            <a:avLst/>
            <a:gdLst>
              <a:gd name="connsiteX0" fmla="*/ 0 w 5295900"/>
              <a:gd name="connsiteY0" fmla="*/ 0 h 6877050"/>
              <a:gd name="connsiteX1" fmla="*/ 5295900 w 5295900"/>
              <a:gd name="connsiteY1" fmla="*/ 0 h 6877050"/>
              <a:gd name="connsiteX2" fmla="*/ 5295900 w 5295900"/>
              <a:gd name="connsiteY2" fmla="*/ 6877050 h 6877050"/>
              <a:gd name="connsiteX3" fmla="*/ 0 w 5295900"/>
              <a:gd name="connsiteY3" fmla="*/ 6877050 h 6877050"/>
            </a:gdLst>
            <a:ahLst/>
            <a:cxnLst>
              <a:cxn ang="0">
                <a:pos x="connsiteX0" y="connsiteY0"/>
              </a:cxn>
              <a:cxn ang="0">
                <a:pos x="connsiteX1" y="connsiteY1"/>
              </a:cxn>
              <a:cxn ang="0">
                <a:pos x="connsiteX2" y="connsiteY2"/>
              </a:cxn>
              <a:cxn ang="0">
                <a:pos x="connsiteX3" y="connsiteY3"/>
              </a:cxn>
            </a:cxnLst>
            <a:rect l="l" t="t" r="r" b="b"/>
            <a:pathLst>
              <a:path w="5295900" h="6877050">
                <a:moveTo>
                  <a:pt x="0" y="0"/>
                </a:moveTo>
                <a:lnTo>
                  <a:pt x="5295900" y="0"/>
                </a:lnTo>
                <a:lnTo>
                  <a:pt x="5295900" y="6877050"/>
                </a:lnTo>
                <a:lnTo>
                  <a:pt x="0" y="6877050"/>
                </a:lnTo>
                <a:close/>
              </a:path>
            </a:pathLst>
          </a:custGeom>
          <a:solidFill>
            <a:schemeClr val="accent3"/>
          </a:solidFill>
          <a:ln w="4763" cap="flat">
            <a:noFill/>
            <a:prstDash val="solid"/>
            <a:miter/>
          </a:ln>
        </p:spPr>
        <p:txBody>
          <a:bodyPr rtlCol="0" anchor="ctr">
            <a:noAutofit/>
          </a:bodyPr>
          <a:lstStyle/>
          <a:p>
            <a:endParaRPr lang="en-US" sz="1350"/>
          </a:p>
        </p:txBody>
      </p:sp>
      <p:sp>
        <p:nvSpPr>
          <p:cNvPr id="20" name="Freeform: Shape 19">
            <a:extLst>
              <a:ext uri="{FF2B5EF4-FFF2-40B4-BE49-F238E27FC236}">
                <a16:creationId xmlns:a16="http://schemas.microsoft.com/office/drawing/2014/main" id="{E66FD7FF-2869-7902-36B2-2B229AB9AB19}"/>
              </a:ext>
            </a:extLst>
          </p:cNvPr>
          <p:cNvSpPr/>
          <p:nvPr/>
        </p:nvSpPr>
        <p:spPr>
          <a:xfrm>
            <a:off x="1600202" y="1153228"/>
            <a:ext cx="9191625" cy="5704772"/>
          </a:xfrm>
          <a:custGeom>
            <a:avLst/>
            <a:gdLst>
              <a:gd name="connsiteX0" fmla="*/ 4595813 w 9191625"/>
              <a:gd name="connsiteY0" fmla="*/ 0 h 5704772"/>
              <a:gd name="connsiteX1" fmla="*/ 9191625 w 9191625"/>
              <a:gd name="connsiteY1" fmla="*/ 4592108 h 5704772"/>
              <a:gd name="connsiteX2" fmla="*/ 9191625 w 9191625"/>
              <a:gd name="connsiteY2" fmla="*/ 5704772 h 5704772"/>
              <a:gd name="connsiteX3" fmla="*/ 0 w 9191625"/>
              <a:gd name="connsiteY3" fmla="*/ 5704772 h 5704772"/>
              <a:gd name="connsiteX4" fmla="*/ 0 w 9191625"/>
              <a:gd name="connsiteY4" fmla="*/ 4592108 h 5704772"/>
              <a:gd name="connsiteX5" fmla="*/ 4595813 w 9191625"/>
              <a:gd name="connsiteY5" fmla="*/ 0 h 570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1625" h="5704772">
                <a:moveTo>
                  <a:pt x="4595813" y="0"/>
                </a:moveTo>
                <a:cubicBezTo>
                  <a:pt x="7133987" y="0"/>
                  <a:pt x="9191625" y="2055957"/>
                  <a:pt x="9191625" y="4592108"/>
                </a:cubicBezTo>
                <a:lnTo>
                  <a:pt x="9191625" y="5704772"/>
                </a:lnTo>
                <a:lnTo>
                  <a:pt x="0" y="5704772"/>
                </a:lnTo>
                <a:lnTo>
                  <a:pt x="0" y="4592108"/>
                </a:lnTo>
                <a:cubicBezTo>
                  <a:pt x="0" y="2055957"/>
                  <a:pt x="2057614" y="0"/>
                  <a:pt x="4595813" y="0"/>
                </a:cubicBezTo>
                <a:close/>
              </a:path>
            </a:pathLst>
          </a:custGeom>
          <a:solidFill>
            <a:schemeClr val="accent2"/>
          </a:solidFill>
          <a:ln w="4763"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18" name="Freeform: Shape 17">
            <a:extLst>
              <a:ext uri="{FF2B5EF4-FFF2-40B4-BE49-F238E27FC236}">
                <a16:creationId xmlns:a16="http://schemas.microsoft.com/office/drawing/2014/main" id="{B1457C88-4472-81CF-02AF-4421E0A3084B}"/>
              </a:ext>
            </a:extLst>
          </p:cNvPr>
          <p:cNvSpPr/>
          <p:nvPr/>
        </p:nvSpPr>
        <p:spPr>
          <a:xfrm>
            <a:off x="2795589" y="0"/>
            <a:ext cx="6803143" cy="5396474"/>
          </a:xfrm>
          <a:custGeom>
            <a:avLst/>
            <a:gdLst>
              <a:gd name="connsiteX0" fmla="*/ 0 w 6803142"/>
              <a:gd name="connsiteY0" fmla="*/ 0 h 5396474"/>
              <a:gd name="connsiteX1" fmla="*/ 6803142 w 6803142"/>
              <a:gd name="connsiteY1" fmla="*/ 0 h 5396474"/>
              <a:gd name="connsiteX2" fmla="*/ 6803142 w 6803142"/>
              <a:gd name="connsiteY2" fmla="*/ 1997094 h 5396474"/>
              <a:gd name="connsiteX3" fmla="*/ 3401576 w 6803142"/>
              <a:gd name="connsiteY3" fmla="*/ 5396474 h 5396474"/>
              <a:gd name="connsiteX4" fmla="*/ 0 w 6803142"/>
              <a:gd name="connsiteY4" fmla="*/ 1997094 h 5396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3142" h="5396474">
                <a:moveTo>
                  <a:pt x="0" y="0"/>
                </a:moveTo>
                <a:lnTo>
                  <a:pt x="6803142" y="0"/>
                </a:lnTo>
                <a:lnTo>
                  <a:pt x="6803142" y="1997094"/>
                </a:lnTo>
                <a:cubicBezTo>
                  <a:pt x="6803142" y="3874511"/>
                  <a:pt x="5280228" y="5396474"/>
                  <a:pt x="3401576" y="5396474"/>
                </a:cubicBezTo>
                <a:cubicBezTo>
                  <a:pt x="1522938" y="5396474"/>
                  <a:pt x="0" y="3874511"/>
                  <a:pt x="0" y="1997094"/>
                </a:cubicBezTo>
                <a:close/>
              </a:path>
            </a:pathLst>
          </a:custGeom>
          <a:solidFill>
            <a:schemeClr val="bg1">
              <a:alpha val="99000"/>
            </a:schemeClr>
          </a:solidFill>
          <a:ln w="4759"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ctrTitle"/>
          </p:nvPr>
        </p:nvSpPr>
        <p:spPr>
          <a:xfrm>
            <a:off x="3403092" y="1984248"/>
            <a:ext cx="5385816" cy="1225296"/>
          </a:xfrm>
        </p:spPr>
        <p:txBody>
          <a:bodyPr tIns="0" anchor="t">
            <a:noAutofit/>
          </a:bodyPr>
          <a:lstStyle>
            <a:lvl1pPr algn="ctr">
              <a:defRPr sz="3300"/>
            </a:lvl1pPr>
          </a:lstStyle>
          <a:p>
            <a:r>
              <a:rPr lang="en-US"/>
              <a:t>Click to edit Master title style</a:t>
            </a:r>
          </a:p>
        </p:txBody>
      </p:sp>
      <p:sp>
        <p:nvSpPr>
          <p:cNvPr id="3" name="Subtitle 2"/>
          <p:cNvSpPr>
            <a:spLocks noGrp="1"/>
          </p:cNvSpPr>
          <p:nvPr>
            <p:ph type="subTitle" idx="1"/>
          </p:nvPr>
        </p:nvSpPr>
        <p:spPr>
          <a:xfrm>
            <a:off x="4349496" y="3483864"/>
            <a:ext cx="3493008" cy="878908"/>
          </a:xfrm>
        </p:spPr>
        <p:txBody>
          <a:bodyPr lIns="0" tIns="0" rIns="0" bIns="0">
            <a:noAutofit/>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24853979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5923D9E-9381-3D11-B31A-1BF5C97F35B0}"/>
              </a:ext>
            </a:extLst>
          </p:cNvPr>
          <p:cNvGrpSpPr/>
          <p:nvPr/>
        </p:nvGrpSpPr>
        <p:grpSpPr>
          <a:xfrm>
            <a:off x="6452305" y="3405021"/>
            <a:ext cx="5739697" cy="3467971"/>
            <a:chOff x="5009037" y="2525712"/>
            <a:chExt cx="7170193" cy="4332288"/>
          </a:xfrm>
        </p:grpSpPr>
        <p:sp>
          <p:nvSpPr>
            <p:cNvPr id="7" name="Freeform 7">
              <a:extLst>
                <a:ext uri="{FF2B5EF4-FFF2-40B4-BE49-F238E27FC236}">
                  <a16:creationId xmlns:a16="http://schemas.microsoft.com/office/drawing/2014/main" id="{89E777D0-3240-08CE-6B6C-B33B910B8490}"/>
                </a:ext>
              </a:extLst>
            </p:cNvPr>
            <p:cNvSpPr>
              <a:spLocks/>
            </p:cNvSpPr>
            <p:nvPr/>
          </p:nvSpPr>
          <p:spPr bwMode="auto">
            <a:xfrm>
              <a:off x="5009037" y="25257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sz="1350"/>
            </a:p>
          </p:txBody>
        </p:sp>
        <p:sp>
          <p:nvSpPr>
            <p:cNvPr id="8" name="Freeform 6">
              <a:extLst>
                <a:ext uri="{FF2B5EF4-FFF2-40B4-BE49-F238E27FC236}">
                  <a16:creationId xmlns:a16="http://schemas.microsoft.com/office/drawing/2014/main" id="{EFEA81A2-6893-518C-6AF3-37C987789C86}"/>
                </a:ext>
              </a:extLst>
            </p:cNvPr>
            <p:cNvSpPr>
              <a:spLocks/>
            </p:cNvSpPr>
            <p:nvPr/>
          </p:nvSpPr>
          <p:spPr bwMode="auto">
            <a:xfrm>
              <a:off x="8589536" y="2525712"/>
              <a:ext cx="3589694"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sz="1350"/>
            </a:p>
          </p:txBody>
        </p:sp>
      </p:grpSp>
      <p:grpSp>
        <p:nvGrpSpPr>
          <p:cNvPr id="9" name="Group 8">
            <a:extLst>
              <a:ext uri="{FF2B5EF4-FFF2-40B4-BE49-F238E27FC236}">
                <a16:creationId xmlns:a16="http://schemas.microsoft.com/office/drawing/2014/main" id="{0F297964-0B81-31DC-6D6D-1414832238B1}"/>
              </a:ext>
            </a:extLst>
          </p:cNvPr>
          <p:cNvGrpSpPr/>
          <p:nvPr/>
        </p:nvGrpSpPr>
        <p:grpSpPr>
          <a:xfrm flipH="1" flipV="1">
            <a:off x="6465612" y="2"/>
            <a:ext cx="5739697" cy="3467971"/>
            <a:chOff x="5183405" y="2678112"/>
            <a:chExt cx="7170193" cy="4332288"/>
          </a:xfrm>
        </p:grpSpPr>
        <p:sp>
          <p:nvSpPr>
            <p:cNvPr id="10" name="Freeform 7">
              <a:extLst>
                <a:ext uri="{FF2B5EF4-FFF2-40B4-BE49-F238E27FC236}">
                  <a16:creationId xmlns:a16="http://schemas.microsoft.com/office/drawing/2014/main" id="{CE4FDB43-7466-4B74-330E-836DA9504C90}"/>
                </a:ext>
              </a:extLst>
            </p:cNvPr>
            <p:cNvSpPr>
              <a:spLocks/>
            </p:cNvSpPr>
            <p:nvPr/>
          </p:nvSpPr>
          <p:spPr bwMode="auto">
            <a:xfrm>
              <a:off x="5183405" y="26781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4"/>
            </a:solidFill>
            <a:ln>
              <a:noFill/>
            </a:ln>
          </p:spPr>
          <p:txBody>
            <a:bodyPr vert="horz" wrap="square" lIns="91440" tIns="45720" rIns="91440" bIns="45720" numCol="1" anchor="t" anchorCtr="0" compatLnSpc="1">
              <a:prstTxWarp prst="textNoShape">
                <a:avLst/>
              </a:prstTxWarp>
              <a:noAutofit/>
            </a:bodyPr>
            <a:lstStyle/>
            <a:p>
              <a:endParaRPr lang="en-US" sz="1350"/>
            </a:p>
          </p:txBody>
        </p:sp>
        <p:sp>
          <p:nvSpPr>
            <p:cNvPr id="11" name="Freeform 6">
              <a:extLst>
                <a:ext uri="{FF2B5EF4-FFF2-40B4-BE49-F238E27FC236}">
                  <a16:creationId xmlns:a16="http://schemas.microsoft.com/office/drawing/2014/main" id="{2EA39DB9-F1B4-F4E9-CF4D-717B0CD747DA}"/>
                </a:ext>
              </a:extLst>
            </p:cNvPr>
            <p:cNvSpPr>
              <a:spLocks/>
            </p:cNvSpPr>
            <p:nvPr/>
          </p:nvSpPr>
          <p:spPr bwMode="auto">
            <a:xfrm>
              <a:off x="8763903" y="2678112"/>
              <a:ext cx="3589695"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endParaRPr lang="en-US" sz="1350"/>
            </a:p>
          </p:txBody>
        </p:sp>
      </p:grpSp>
      <p:sp>
        <p:nvSpPr>
          <p:cNvPr id="14" name="Image 2" descr="preencoded.png">
            <a:extLst>
              <a:ext uri="{FF2B5EF4-FFF2-40B4-BE49-F238E27FC236}">
                <a16:creationId xmlns:a16="http://schemas.microsoft.com/office/drawing/2014/main" id="{EFFAEAD9-58A9-096B-C6D0-58F7AD08EB20}"/>
              </a:ext>
            </a:extLst>
          </p:cNvPr>
          <p:cNvSpPr/>
          <p:nvPr/>
        </p:nvSpPr>
        <p:spPr>
          <a:xfrm>
            <a:off x="7642519" y="4577660"/>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noAutofit/>
          </a:bodyPr>
          <a:lstStyle/>
          <a:p>
            <a:endParaRPr lang="en-US" sz="1350"/>
          </a:p>
        </p:txBody>
      </p:sp>
      <p:sp>
        <p:nvSpPr>
          <p:cNvPr id="2" name="Title 1">
            <a:extLst>
              <a:ext uri="{FF2B5EF4-FFF2-40B4-BE49-F238E27FC236}">
                <a16:creationId xmlns:a16="http://schemas.microsoft.com/office/drawing/2014/main" id="{9A1CFBBA-B680-A6A7-3C4B-5FEAC4253283}"/>
              </a:ext>
            </a:extLst>
          </p:cNvPr>
          <p:cNvSpPr>
            <a:spLocks noGrp="1"/>
          </p:cNvSpPr>
          <p:nvPr>
            <p:ph type="title"/>
          </p:nvPr>
        </p:nvSpPr>
        <p:spPr>
          <a:xfrm>
            <a:off x="1499616" y="1901952"/>
            <a:ext cx="5693664" cy="768096"/>
          </a:xfrm>
        </p:spPr>
        <p:txBody>
          <a:bodyPr>
            <a:noAutofit/>
          </a:bodyPr>
          <a:lstStyle>
            <a:lvl1pPr algn="l">
              <a:lnSpc>
                <a:spcPct val="100000"/>
              </a:lnSpc>
              <a:defRPr/>
            </a:lvl1pPr>
          </a:lstStyle>
          <a:p>
            <a:r>
              <a:rPr lang="en-US"/>
              <a:t>Click to edit Master title style</a:t>
            </a:r>
          </a:p>
        </p:txBody>
      </p:sp>
      <p:sp>
        <p:nvSpPr>
          <p:cNvPr id="13" name="Content Placeholder 2">
            <a:extLst>
              <a:ext uri="{FF2B5EF4-FFF2-40B4-BE49-F238E27FC236}">
                <a16:creationId xmlns:a16="http://schemas.microsoft.com/office/drawing/2014/main" id="{72386C43-DD10-E892-08AD-D6F4AE9617DD}"/>
              </a:ext>
            </a:extLst>
          </p:cNvPr>
          <p:cNvSpPr>
            <a:spLocks noGrp="1"/>
          </p:cNvSpPr>
          <p:nvPr>
            <p:ph idx="1"/>
          </p:nvPr>
        </p:nvSpPr>
        <p:spPr>
          <a:xfrm>
            <a:off x="1499616" y="2770632"/>
            <a:ext cx="5693664" cy="3122168"/>
          </a:xfrm>
        </p:spPr>
        <p:txBody>
          <a:bodyPr>
            <a:noAutofit/>
          </a:bodyPr>
          <a:lstStyle>
            <a:lvl1pPr marL="0" indent="0">
              <a:lnSpc>
                <a:spcPct val="150000"/>
              </a:lnSpc>
              <a:spcBef>
                <a:spcPts val="0"/>
              </a:spcBef>
              <a:buNone/>
              <a:defRPr sz="1800"/>
            </a:lvl1pPr>
            <a:lvl2pPr marL="260604">
              <a:lnSpc>
                <a:spcPct val="150000"/>
              </a:lnSpc>
              <a:spcBef>
                <a:spcPts val="0"/>
              </a:spcBef>
              <a:defRPr sz="1500"/>
            </a:lvl2pPr>
            <a:lvl3pPr marL="514350">
              <a:lnSpc>
                <a:spcPct val="150000"/>
              </a:lnSpc>
              <a:spcBef>
                <a:spcPts val="0"/>
              </a:spcBef>
              <a:defRPr sz="1350"/>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826905971"/>
      </p:ext>
    </p:extLst>
  </p:cSld>
  <p:clrMapOvr>
    <a:masterClrMapping/>
  </p:clrMapOvr>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Introduction">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C35EFB42-020B-1DF4-3D42-26092CE45F08}"/>
              </a:ext>
            </a:extLst>
          </p:cNvPr>
          <p:cNvSpPr/>
          <p:nvPr/>
        </p:nvSpPr>
        <p:spPr>
          <a:xfrm>
            <a:off x="0" y="3427338"/>
            <a:ext cx="3430200" cy="3430665"/>
          </a:xfrm>
          <a:custGeom>
            <a:avLst/>
            <a:gdLst>
              <a:gd name="connsiteX0" fmla="*/ 0 w 3430200"/>
              <a:gd name="connsiteY0" fmla="*/ 0 h 3430665"/>
              <a:gd name="connsiteX1" fmla="*/ 3430200 w 3430200"/>
              <a:gd name="connsiteY1" fmla="*/ 0 h 3430665"/>
              <a:gd name="connsiteX2" fmla="*/ 3430200 w 3430200"/>
              <a:gd name="connsiteY2" fmla="*/ 3430665 h 3430665"/>
              <a:gd name="connsiteX3" fmla="*/ 0 w 3430200"/>
              <a:gd name="connsiteY3" fmla="*/ 3430665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0" y="0"/>
                </a:moveTo>
                <a:lnTo>
                  <a:pt x="3430200" y="0"/>
                </a:lnTo>
                <a:lnTo>
                  <a:pt x="3430200" y="3430665"/>
                </a:lnTo>
                <a:lnTo>
                  <a:pt x="0" y="3430665"/>
                </a:lnTo>
                <a:close/>
              </a:path>
            </a:pathLst>
          </a:custGeom>
          <a:solidFill>
            <a:schemeClr val="accent3"/>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20" name="Freeform: Shape 19">
            <a:extLst>
              <a:ext uri="{FF2B5EF4-FFF2-40B4-BE49-F238E27FC236}">
                <a16:creationId xmlns:a16="http://schemas.microsoft.com/office/drawing/2014/main" id="{AB4DD322-D1E0-74CB-BBFF-057426E58EBC}"/>
              </a:ext>
            </a:extLst>
          </p:cNvPr>
          <p:cNvSpPr/>
          <p:nvPr/>
        </p:nvSpPr>
        <p:spPr>
          <a:xfrm>
            <a:off x="0" y="3427338"/>
            <a:ext cx="3430200" cy="3430665"/>
          </a:xfrm>
          <a:custGeom>
            <a:avLst/>
            <a:gdLst>
              <a:gd name="connsiteX0" fmla="*/ 3430200 w 3430200"/>
              <a:gd name="connsiteY0" fmla="*/ 0 h 3430665"/>
              <a:gd name="connsiteX1" fmla="*/ 3430200 w 3430200"/>
              <a:gd name="connsiteY1" fmla="*/ 3430665 h 3430665"/>
              <a:gd name="connsiteX2" fmla="*/ 0 w 3430200"/>
              <a:gd name="connsiteY2" fmla="*/ 3430665 h 3430665"/>
              <a:gd name="connsiteX3" fmla="*/ 0 w 3430200"/>
              <a:gd name="connsiteY3" fmla="*/ 3417531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3430200" y="0"/>
                </a:moveTo>
                <a:lnTo>
                  <a:pt x="3430200" y="3430665"/>
                </a:lnTo>
                <a:lnTo>
                  <a:pt x="0" y="3430665"/>
                </a:lnTo>
                <a:lnTo>
                  <a:pt x="0" y="3417531"/>
                </a:lnTo>
                <a:close/>
              </a:path>
            </a:pathLst>
          </a:custGeom>
          <a:solidFill>
            <a:schemeClr val="accent1"/>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14" name="Freeform: Shape 13">
            <a:extLst>
              <a:ext uri="{FF2B5EF4-FFF2-40B4-BE49-F238E27FC236}">
                <a16:creationId xmlns:a16="http://schemas.microsoft.com/office/drawing/2014/main" id="{C11D3FCE-EC92-8558-A3E5-04DB12477A3B}"/>
              </a:ext>
            </a:extLst>
          </p:cNvPr>
          <p:cNvSpPr/>
          <p:nvPr/>
        </p:nvSpPr>
        <p:spPr>
          <a:xfrm>
            <a:off x="2" y="1"/>
            <a:ext cx="3423785" cy="3437345"/>
          </a:xfrm>
          <a:custGeom>
            <a:avLst/>
            <a:gdLst>
              <a:gd name="connsiteX0" fmla="*/ 0 w 3423785"/>
              <a:gd name="connsiteY0" fmla="*/ 0 h 3437345"/>
              <a:gd name="connsiteX1" fmla="*/ 3423785 w 3423785"/>
              <a:gd name="connsiteY1" fmla="*/ 0 h 3437345"/>
              <a:gd name="connsiteX2" fmla="*/ 3423785 w 3423785"/>
              <a:gd name="connsiteY2" fmla="*/ 3437345 h 3437345"/>
              <a:gd name="connsiteX3" fmla="*/ 0 w 3423785"/>
              <a:gd name="connsiteY3" fmla="*/ 3437345 h 3437345"/>
            </a:gdLst>
            <a:ahLst/>
            <a:cxnLst>
              <a:cxn ang="0">
                <a:pos x="connsiteX0" y="connsiteY0"/>
              </a:cxn>
              <a:cxn ang="0">
                <a:pos x="connsiteX1" y="connsiteY1"/>
              </a:cxn>
              <a:cxn ang="0">
                <a:pos x="connsiteX2" y="connsiteY2"/>
              </a:cxn>
              <a:cxn ang="0">
                <a:pos x="connsiteX3" y="connsiteY3"/>
              </a:cxn>
            </a:cxnLst>
            <a:rect l="l" t="t" r="r" b="b"/>
            <a:pathLst>
              <a:path w="3423785" h="3437345">
                <a:moveTo>
                  <a:pt x="0" y="0"/>
                </a:moveTo>
                <a:lnTo>
                  <a:pt x="3423785" y="0"/>
                </a:lnTo>
                <a:lnTo>
                  <a:pt x="3423785" y="3437345"/>
                </a:lnTo>
                <a:lnTo>
                  <a:pt x="0" y="3437345"/>
                </a:lnTo>
                <a:close/>
              </a:path>
            </a:pathLst>
          </a:custGeom>
          <a:solidFill>
            <a:schemeClr val="accent5"/>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title"/>
          </p:nvPr>
        </p:nvSpPr>
        <p:spPr>
          <a:xfrm>
            <a:off x="4224528" y="2276856"/>
            <a:ext cx="6766560" cy="768096"/>
          </a:xfrm>
        </p:spPr>
        <p:txBody>
          <a:bodyPr>
            <a:noAutofit/>
          </a:bodyPr>
          <a:lstStyle>
            <a:lvl1pPr algn="l">
              <a:lnSpc>
                <a:spcPct val="100000"/>
              </a:lnSpc>
              <a:defRPr b="1"/>
            </a:lvl1pPr>
          </a:lstStyle>
          <a:p>
            <a:r>
              <a:rPr lang="en-US"/>
              <a:t>Click to edit Master title style</a:t>
            </a:r>
          </a:p>
        </p:txBody>
      </p:sp>
      <p:sp>
        <p:nvSpPr>
          <p:cNvPr id="3" name="Content Placeholder 2"/>
          <p:cNvSpPr>
            <a:spLocks noGrp="1"/>
          </p:cNvSpPr>
          <p:nvPr>
            <p:ph idx="1"/>
          </p:nvPr>
        </p:nvSpPr>
        <p:spPr>
          <a:xfrm>
            <a:off x="4224528" y="3222752"/>
            <a:ext cx="6766560" cy="2700528"/>
          </a:xfrm>
        </p:spPr>
        <p:txBody>
          <a:bodyPr>
            <a:noAutofit/>
          </a:bodyPr>
          <a:lstStyle>
            <a:lvl1pPr marL="0" indent="0">
              <a:buNone/>
              <a:defRPr sz="1125"/>
            </a:lvl1pPr>
            <a:lvl2pPr>
              <a:defRPr sz="1125"/>
            </a:lvl2pPr>
            <a:lvl3pPr>
              <a:defRPr sz="1125"/>
            </a:lvl3pPr>
            <a:lvl4pPr>
              <a:defRPr sz="1125"/>
            </a:lvl4pPr>
            <a:lvl5pPr>
              <a:defRPr sz="112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noAutofit/>
          </a:bodyPr>
          <a:lstStyle/>
          <a:p>
            <a:fld id="{AEC10A0C-BB77-FD4A-8FA4-D4334D01E3A4}" type="slidenum">
              <a:rPr lang="en-US" smtClean="0"/>
              <a:pPr/>
              <a:t>‹#›</a:t>
            </a:fld>
            <a:endParaRPr lang="en-US"/>
          </a:p>
        </p:txBody>
      </p:sp>
      <p:sp>
        <p:nvSpPr>
          <p:cNvPr id="17" name="Freeform: Shape 16">
            <a:extLst>
              <a:ext uri="{FF2B5EF4-FFF2-40B4-BE49-F238E27FC236}">
                <a16:creationId xmlns:a16="http://schemas.microsoft.com/office/drawing/2014/main" id="{217CBC9E-B934-828F-2AE5-211CEF5B1D25}"/>
              </a:ext>
            </a:extLst>
          </p:cNvPr>
          <p:cNvSpPr/>
          <p:nvPr/>
        </p:nvSpPr>
        <p:spPr>
          <a:xfrm>
            <a:off x="2" y="871"/>
            <a:ext cx="3423785" cy="3436477"/>
          </a:xfrm>
          <a:custGeom>
            <a:avLst/>
            <a:gdLst>
              <a:gd name="connsiteX0" fmla="*/ 0 w 3423785"/>
              <a:gd name="connsiteY0" fmla="*/ 0 h 3436477"/>
              <a:gd name="connsiteX1" fmla="*/ 3423785 w 3423785"/>
              <a:gd name="connsiteY1" fmla="*/ 3436477 h 3436477"/>
              <a:gd name="connsiteX2" fmla="*/ 0 w 3423785"/>
              <a:gd name="connsiteY2" fmla="*/ 3436477 h 3436477"/>
            </a:gdLst>
            <a:ahLst/>
            <a:cxnLst>
              <a:cxn ang="0">
                <a:pos x="connsiteX0" y="connsiteY0"/>
              </a:cxn>
              <a:cxn ang="0">
                <a:pos x="connsiteX1" y="connsiteY1"/>
              </a:cxn>
              <a:cxn ang="0">
                <a:pos x="connsiteX2" y="connsiteY2"/>
              </a:cxn>
            </a:cxnLst>
            <a:rect l="l" t="t" r="r" b="b"/>
            <a:pathLst>
              <a:path w="3423785" h="3436477">
                <a:moveTo>
                  <a:pt x="0" y="0"/>
                </a:moveTo>
                <a:lnTo>
                  <a:pt x="3423785" y="3436477"/>
                </a:lnTo>
                <a:lnTo>
                  <a:pt x="0" y="3436477"/>
                </a:lnTo>
                <a:close/>
              </a:path>
            </a:pathLst>
          </a:custGeom>
          <a:solidFill>
            <a:schemeClr val="accent1"/>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Tree>
    <p:extLst>
      <p:ext uri="{BB962C8B-B14F-4D97-AF65-F5344CB8AC3E}">
        <p14:creationId xmlns:p14="http://schemas.microsoft.com/office/powerpoint/2010/main" val="2815876100"/>
      </p:ext>
    </p:extLst>
  </p:cSld>
  <p:clrMapOvr>
    <a:masterClrMapping/>
  </p:clrMapOvr>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3D352B04-96E6-839B-9D92-EE98385C4D49}"/>
              </a:ext>
            </a:extLst>
          </p:cNvPr>
          <p:cNvSpPr/>
          <p:nvPr/>
        </p:nvSpPr>
        <p:spPr>
          <a:xfrm>
            <a:off x="2062836" y="686475"/>
            <a:ext cx="7774629" cy="6193018"/>
          </a:xfrm>
          <a:custGeom>
            <a:avLst/>
            <a:gdLst>
              <a:gd name="connsiteX0" fmla="*/ 3887320 w 7774629"/>
              <a:gd name="connsiteY0" fmla="*/ 0 h 6193018"/>
              <a:gd name="connsiteX1" fmla="*/ 7774629 w 7774629"/>
              <a:gd name="connsiteY1" fmla="*/ 3884811 h 6193018"/>
              <a:gd name="connsiteX2" fmla="*/ 7774629 w 7774629"/>
              <a:gd name="connsiteY2" fmla="*/ 6193018 h 6193018"/>
              <a:gd name="connsiteX3" fmla="*/ 0 w 7774629"/>
              <a:gd name="connsiteY3" fmla="*/ 6193018 h 6193018"/>
              <a:gd name="connsiteX4" fmla="*/ 0 w 7774629"/>
              <a:gd name="connsiteY4" fmla="*/ 3884811 h 6193018"/>
              <a:gd name="connsiteX5" fmla="*/ 3887320 w 7774629"/>
              <a:gd name="connsiteY5" fmla="*/ 0 h 619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4629" h="6193018">
                <a:moveTo>
                  <a:pt x="3887320" y="0"/>
                </a:moveTo>
                <a:cubicBezTo>
                  <a:pt x="6034243" y="0"/>
                  <a:pt x="7774629" y="1739299"/>
                  <a:pt x="7774629" y="3884811"/>
                </a:cubicBezTo>
                <a:lnTo>
                  <a:pt x="7774629" y="6193018"/>
                </a:lnTo>
                <a:lnTo>
                  <a:pt x="0" y="6193018"/>
                </a:lnTo>
                <a:lnTo>
                  <a:pt x="0" y="3884811"/>
                </a:lnTo>
                <a:cubicBezTo>
                  <a:pt x="0" y="1739299"/>
                  <a:pt x="1740414" y="0"/>
                  <a:pt x="3887320" y="0"/>
                </a:cubicBezTo>
                <a:close/>
              </a:path>
            </a:pathLst>
          </a:custGeom>
          <a:solidFill>
            <a:schemeClr val="accent2">
              <a:lumMod val="20000"/>
              <a:lumOff val="80000"/>
              <a:alpha val="99000"/>
            </a:schemeClr>
          </a:solidFill>
          <a:ln w="5439"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46" name="Freeform: Shape 45">
            <a:extLst>
              <a:ext uri="{FF2B5EF4-FFF2-40B4-BE49-F238E27FC236}">
                <a16:creationId xmlns:a16="http://schemas.microsoft.com/office/drawing/2014/main" id="{723D98FB-5EB7-A8DF-8470-B23A80D669E4}"/>
              </a:ext>
            </a:extLst>
          </p:cNvPr>
          <p:cNvSpPr/>
          <p:nvPr/>
        </p:nvSpPr>
        <p:spPr>
          <a:xfrm>
            <a:off x="7610253" y="1"/>
            <a:ext cx="2273668" cy="3147998"/>
          </a:xfrm>
          <a:custGeom>
            <a:avLst/>
            <a:gdLst>
              <a:gd name="connsiteX0" fmla="*/ 183295 w 2273668"/>
              <a:gd name="connsiteY0" fmla="*/ 0 h 3147998"/>
              <a:gd name="connsiteX1" fmla="*/ 2273668 w 2273668"/>
              <a:gd name="connsiteY1" fmla="*/ 0 h 3147998"/>
              <a:gd name="connsiteX2" fmla="*/ 2273668 w 2273668"/>
              <a:gd name="connsiteY2" fmla="*/ 3147998 h 3147998"/>
              <a:gd name="connsiteX3" fmla="*/ 2096300 w 2273668"/>
              <a:gd name="connsiteY3" fmla="*/ 3147998 h 3147998"/>
              <a:gd name="connsiteX4" fmla="*/ 2033714 w 2273668"/>
              <a:gd name="connsiteY4" fmla="*/ 3144814 h 3147998"/>
              <a:gd name="connsiteX5" fmla="*/ 0 w 2273668"/>
              <a:gd name="connsiteY5" fmla="*/ 886966 h 3147998"/>
              <a:gd name="connsiteX6" fmla="*/ 178732 w 2273668"/>
              <a:gd name="connsiteY6" fmla="*/ 9417 h 314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3668" h="3147998">
                <a:moveTo>
                  <a:pt x="183295" y="0"/>
                </a:moveTo>
                <a:lnTo>
                  <a:pt x="2273668" y="0"/>
                </a:lnTo>
                <a:lnTo>
                  <a:pt x="2273668" y="3147998"/>
                </a:lnTo>
                <a:lnTo>
                  <a:pt x="2096300" y="3147998"/>
                </a:lnTo>
                <a:lnTo>
                  <a:pt x="2033714" y="3144814"/>
                </a:lnTo>
                <a:cubicBezTo>
                  <a:pt x="895944" y="3028420"/>
                  <a:pt x="0" y="2060597"/>
                  <a:pt x="0" y="886966"/>
                </a:cubicBezTo>
                <a:cubicBezTo>
                  <a:pt x="0" y="576250"/>
                  <a:pt x="63712" y="279606"/>
                  <a:pt x="178732" y="9417"/>
                </a:cubicBezTo>
                <a:close/>
              </a:path>
            </a:pathLst>
          </a:custGeom>
          <a:solidFill>
            <a:schemeClr val="accent2"/>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43" name="Freeform: Shape 42">
            <a:extLst>
              <a:ext uri="{FF2B5EF4-FFF2-40B4-BE49-F238E27FC236}">
                <a16:creationId xmlns:a16="http://schemas.microsoft.com/office/drawing/2014/main" id="{4550F3CE-BAE9-3916-42CA-F4D906FA5173}"/>
              </a:ext>
            </a:extLst>
          </p:cNvPr>
          <p:cNvSpPr/>
          <p:nvPr/>
        </p:nvSpPr>
        <p:spPr>
          <a:xfrm>
            <a:off x="9883919" y="4"/>
            <a:ext cx="2254928" cy="3141557"/>
          </a:xfrm>
          <a:custGeom>
            <a:avLst/>
            <a:gdLst>
              <a:gd name="connsiteX0" fmla="*/ 0 w 2254928"/>
              <a:gd name="connsiteY0" fmla="*/ 0 h 3141557"/>
              <a:gd name="connsiteX1" fmla="*/ 2080472 w 2254928"/>
              <a:gd name="connsiteY1" fmla="*/ 0 h 3141557"/>
              <a:gd name="connsiteX2" fmla="*/ 2154269 w 2254928"/>
              <a:gd name="connsiteY2" fmla="*/ 202607 h 3141557"/>
              <a:gd name="connsiteX3" fmla="*/ 2254928 w 2254928"/>
              <a:gd name="connsiteY3" fmla="*/ 871976 h 3141557"/>
              <a:gd name="connsiteX4" fmla="*/ 231934 w 2254928"/>
              <a:gd name="connsiteY4" fmla="*/ 3128339 h 3141557"/>
              <a:gd name="connsiteX5" fmla="*/ 19 w 2254928"/>
              <a:gd name="connsiteY5" fmla="*/ 3141557 h 3141557"/>
              <a:gd name="connsiteX6" fmla="*/ 0 w 2254928"/>
              <a:gd name="connsiteY6" fmla="*/ 3141557 h 3141557"/>
              <a:gd name="connsiteX7" fmla="*/ 0 w 2254928"/>
              <a:gd name="connsiteY7" fmla="*/ 2729990 h 3141557"/>
              <a:gd name="connsiteX8" fmla="*/ 0 w 2254928"/>
              <a:gd name="connsiteY8" fmla="*/ 2344136 h 3141557"/>
              <a:gd name="connsiteX9" fmla="*/ 0 w 2254928"/>
              <a:gd name="connsiteY9" fmla="*/ 1983167 h 3141557"/>
              <a:gd name="connsiteX10" fmla="*/ 0 w 2254928"/>
              <a:gd name="connsiteY10" fmla="*/ 1646252 h 3141557"/>
              <a:gd name="connsiteX11" fmla="*/ 0 w 2254928"/>
              <a:gd name="connsiteY11" fmla="*/ 1332565 h 3141557"/>
              <a:gd name="connsiteX12" fmla="*/ 0 w 2254928"/>
              <a:gd name="connsiteY12" fmla="*/ 1041273 h 3141557"/>
              <a:gd name="connsiteX13" fmla="*/ 0 w 2254928"/>
              <a:gd name="connsiteY13" fmla="*/ 771549 h 3141557"/>
              <a:gd name="connsiteX14" fmla="*/ 0 w 2254928"/>
              <a:gd name="connsiteY14" fmla="*/ 522561 h 3141557"/>
              <a:gd name="connsiteX15" fmla="*/ 0 w 2254928"/>
              <a:gd name="connsiteY15" fmla="*/ 293482 h 3141557"/>
              <a:gd name="connsiteX16" fmla="*/ 0 w 2254928"/>
              <a:gd name="connsiteY16" fmla="*/ 83481 h 3141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54928" h="3141557">
                <a:moveTo>
                  <a:pt x="0" y="0"/>
                </a:moveTo>
                <a:lnTo>
                  <a:pt x="2080472" y="0"/>
                </a:lnTo>
                <a:lnTo>
                  <a:pt x="2154269" y="202607"/>
                </a:lnTo>
                <a:cubicBezTo>
                  <a:pt x="2219730" y="414134"/>
                  <a:pt x="2254928" y="638939"/>
                  <a:pt x="2254928" y="871976"/>
                </a:cubicBezTo>
                <a:cubicBezTo>
                  <a:pt x="2254928" y="2045607"/>
                  <a:pt x="1374977" y="3005515"/>
                  <a:pt x="231934" y="3128339"/>
                </a:cubicBezTo>
                <a:lnTo>
                  <a:pt x="19" y="3141557"/>
                </a:lnTo>
                <a:lnTo>
                  <a:pt x="0" y="3141557"/>
                </a:lnTo>
                <a:lnTo>
                  <a:pt x="0" y="2729990"/>
                </a:lnTo>
                <a:lnTo>
                  <a:pt x="0" y="2344136"/>
                </a:lnTo>
                <a:lnTo>
                  <a:pt x="0" y="1983167"/>
                </a:lnTo>
                <a:lnTo>
                  <a:pt x="0" y="1646252"/>
                </a:lnTo>
                <a:lnTo>
                  <a:pt x="0" y="1332565"/>
                </a:lnTo>
                <a:lnTo>
                  <a:pt x="0" y="1041273"/>
                </a:lnTo>
                <a:lnTo>
                  <a:pt x="0" y="771549"/>
                </a:lnTo>
                <a:lnTo>
                  <a:pt x="0" y="522561"/>
                </a:lnTo>
                <a:lnTo>
                  <a:pt x="0" y="293482"/>
                </a:lnTo>
                <a:lnTo>
                  <a:pt x="0" y="83481"/>
                </a:lnTo>
                <a:close/>
              </a:path>
            </a:pathLst>
          </a:custGeom>
          <a:solidFill>
            <a:schemeClr val="accent6"/>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49" name="Freeform: Shape 48">
            <a:extLst>
              <a:ext uri="{FF2B5EF4-FFF2-40B4-BE49-F238E27FC236}">
                <a16:creationId xmlns:a16="http://schemas.microsoft.com/office/drawing/2014/main" id="{D83F65A0-0C52-48AD-DC5D-B5D3BF3CC188}"/>
              </a:ext>
            </a:extLst>
          </p:cNvPr>
          <p:cNvSpPr/>
          <p:nvPr/>
        </p:nvSpPr>
        <p:spPr>
          <a:xfrm>
            <a:off x="8395731" y="4"/>
            <a:ext cx="2959203" cy="2352793"/>
          </a:xfrm>
          <a:custGeom>
            <a:avLst/>
            <a:gdLst>
              <a:gd name="connsiteX0" fmla="*/ 289830 w 2959203"/>
              <a:gd name="connsiteY0" fmla="*/ 0 h 2352793"/>
              <a:gd name="connsiteX1" fmla="*/ 2669374 w 2959203"/>
              <a:gd name="connsiteY1" fmla="*/ 0 h 2352793"/>
              <a:gd name="connsiteX2" fmla="*/ 2706511 w 2959203"/>
              <a:gd name="connsiteY2" fmla="*/ 49584 h 2352793"/>
              <a:gd name="connsiteX3" fmla="*/ 2951565 w 2959203"/>
              <a:gd name="connsiteY3" fmla="*/ 724493 h 2352793"/>
              <a:gd name="connsiteX4" fmla="*/ 2959203 w 2959203"/>
              <a:gd name="connsiteY4" fmla="*/ 875514 h 2352793"/>
              <a:gd name="connsiteX5" fmla="*/ 2959203 w 2959203"/>
              <a:gd name="connsiteY5" fmla="*/ 875554 h 2352793"/>
              <a:gd name="connsiteX6" fmla="*/ 2951565 w 2959203"/>
              <a:gd name="connsiteY6" fmla="*/ 1026575 h 2352793"/>
              <a:gd name="connsiteX7" fmla="*/ 1479602 w 2959203"/>
              <a:gd name="connsiteY7" fmla="*/ 2352793 h 2352793"/>
              <a:gd name="connsiteX8" fmla="*/ 0 w 2959203"/>
              <a:gd name="connsiteY8" fmla="*/ 875534 h 2352793"/>
              <a:gd name="connsiteX9" fmla="*/ 252694 w 2959203"/>
              <a:gd name="connsiteY9" fmla="*/ 49584 h 2352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9203" h="2352793">
                <a:moveTo>
                  <a:pt x="289830" y="0"/>
                </a:moveTo>
                <a:lnTo>
                  <a:pt x="2669374" y="0"/>
                </a:lnTo>
                <a:lnTo>
                  <a:pt x="2706511" y="49584"/>
                </a:lnTo>
                <a:cubicBezTo>
                  <a:pt x="2839459" y="246061"/>
                  <a:pt x="2926309" y="476187"/>
                  <a:pt x="2951565" y="724493"/>
                </a:cubicBezTo>
                <a:lnTo>
                  <a:pt x="2959203" y="875514"/>
                </a:lnTo>
                <a:lnTo>
                  <a:pt x="2959203" y="875554"/>
                </a:lnTo>
                <a:lnTo>
                  <a:pt x="2951565" y="1026575"/>
                </a:lnTo>
                <a:cubicBezTo>
                  <a:pt x="2875795" y="1771492"/>
                  <a:pt x="2245691" y="2352793"/>
                  <a:pt x="1479602" y="2352793"/>
                </a:cubicBezTo>
                <a:cubicBezTo>
                  <a:pt x="662440" y="2352793"/>
                  <a:pt x="0" y="1691401"/>
                  <a:pt x="0" y="875534"/>
                </a:cubicBezTo>
                <a:cubicBezTo>
                  <a:pt x="0" y="569583"/>
                  <a:pt x="93156" y="285356"/>
                  <a:pt x="252694" y="49584"/>
                </a:cubicBezTo>
                <a:close/>
              </a:path>
            </a:pathLst>
          </a:custGeom>
          <a:solidFill>
            <a:schemeClr val="bg1"/>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40" name="Freeform: Shape 39">
            <a:extLst>
              <a:ext uri="{FF2B5EF4-FFF2-40B4-BE49-F238E27FC236}">
                <a16:creationId xmlns:a16="http://schemas.microsoft.com/office/drawing/2014/main" id="{F8FA7F58-C470-6376-9DB1-DE7034C491E8}"/>
              </a:ext>
            </a:extLst>
          </p:cNvPr>
          <p:cNvSpPr/>
          <p:nvPr/>
        </p:nvSpPr>
        <p:spPr>
          <a:xfrm>
            <a:off x="1390855" y="3130664"/>
            <a:ext cx="3106248" cy="3748831"/>
          </a:xfrm>
          <a:custGeom>
            <a:avLst/>
            <a:gdLst>
              <a:gd name="connsiteX0" fmla="*/ 0 w 3106248"/>
              <a:gd name="connsiteY0" fmla="*/ 0 h 3748831"/>
              <a:gd name="connsiteX1" fmla="*/ 3106248 w 3106248"/>
              <a:gd name="connsiteY1" fmla="*/ 3748831 h 3748831"/>
              <a:gd name="connsiteX2" fmla="*/ 0 w 3106248"/>
              <a:gd name="connsiteY2" fmla="*/ 3748831 h 3748831"/>
            </a:gdLst>
            <a:ahLst/>
            <a:cxnLst>
              <a:cxn ang="0">
                <a:pos x="connsiteX0" y="connsiteY0"/>
              </a:cxn>
              <a:cxn ang="0">
                <a:pos x="connsiteX1" y="connsiteY1"/>
              </a:cxn>
              <a:cxn ang="0">
                <a:pos x="connsiteX2" y="connsiteY2"/>
              </a:cxn>
            </a:cxnLst>
            <a:rect l="l" t="t" r="r" b="b"/>
            <a:pathLst>
              <a:path w="3106248" h="3748831">
                <a:moveTo>
                  <a:pt x="0" y="0"/>
                </a:moveTo>
                <a:lnTo>
                  <a:pt x="3106248" y="3748831"/>
                </a:lnTo>
                <a:lnTo>
                  <a:pt x="0" y="3748831"/>
                </a:lnTo>
                <a:close/>
              </a:path>
            </a:pathLst>
          </a:custGeom>
          <a:solidFill>
            <a:schemeClr val="accent2">
              <a:alpha val="99000"/>
            </a:schemeClr>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37" name="Freeform: Shape 36">
            <a:extLst>
              <a:ext uri="{FF2B5EF4-FFF2-40B4-BE49-F238E27FC236}">
                <a16:creationId xmlns:a16="http://schemas.microsoft.com/office/drawing/2014/main" id="{B27C9E57-563E-7980-7B3C-45FAD9C386F4}"/>
              </a:ext>
            </a:extLst>
          </p:cNvPr>
          <p:cNvSpPr/>
          <p:nvPr/>
        </p:nvSpPr>
        <p:spPr>
          <a:xfrm>
            <a:off x="0" y="3130661"/>
            <a:ext cx="1400640" cy="3748832"/>
          </a:xfrm>
          <a:custGeom>
            <a:avLst/>
            <a:gdLst>
              <a:gd name="connsiteX0" fmla="*/ 1400640 w 1400640"/>
              <a:gd name="connsiteY0" fmla="*/ 0 h 3748832"/>
              <a:gd name="connsiteX1" fmla="*/ 1400640 w 1400640"/>
              <a:gd name="connsiteY1" fmla="*/ 3748832 h 3748832"/>
              <a:gd name="connsiteX2" fmla="*/ 0 w 1400640"/>
              <a:gd name="connsiteY2" fmla="*/ 3748832 h 3748832"/>
              <a:gd name="connsiteX3" fmla="*/ 0 w 1400640"/>
              <a:gd name="connsiteY3" fmla="*/ 1684743 h 3748832"/>
            </a:gdLst>
            <a:ahLst/>
            <a:cxnLst>
              <a:cxn ang="0">
                <a:pos x="connsiteX0" y="connsiteY0"/>
              </a:cxn>
              <a:cxn ang="0">
                <a:pos x="connsiteX1" y="connsiteY1"/>
              </a:cxn>
              <a:cxn ang="0">
                <a:pos x="connsiteX2" y="connsiteY2"/>
              </a:cxn>
              <a:cxn ang="0">
                <a:pos x="connsiteX3" y="connsiteY3"/>
              </a:cxn>
            </a:cxnLst>
            <a:rect l="l" t="t" r="r" b="b"/>
            <a:pathLst>
              <a:path w="1400640" h="3748832">
                <a:moveTo>
                  <a:pt x="1400640" y="0"/>
                </a:moveTo>
                <a:lnTo>
                  <a:pt x="1400640" y="3748832"/>
                </a:lnTo>
                <a:lnTo>
                  <a:pt x="0" y="3748832"/>
                </a:lnTo>
                <a:lnTo>
                  <a:pt x="0" y="168474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sz="1350"/>
          </a:p>
        </p:txBody>
      </p:sp>
      <p:sp>
        <p:nvSpPr>
          <p:cNvPr id="2" name="Title 1"/>
          <p:cNvSpPr>
            <a:spLocks noGrp="1"/>
          </p:cNvSpPr>
          <p:nvPr>
            <p:ph type="title"/>
          </p:nvPr>
        </p:nvSpPr>
        <p:spPr>
          <a:xfrm>
            <a:off x="2895600" y="3776472"/>
            <a:ext cx="6400800" cy="768096"/>
          </a:xfrm>
        </p:spPr>
        <p:txBody>
          <a:bodyPr anchor="t">
            <a:noAutofit/>
          </a:bodyPr>
          <a:lstStyle>
            <a:lvl1pPr>
              <a:lnSpc>
                <a:spcPct val="100000"/>
              </a:lnSpc>
              <a:defRPr sz="3300"/>
            </a:lvl1pPr>
          </a:lstStyle>
          <a:p>
            <a:r>
              <a:rPr lang="en-US"/>
              <a:t>Click to edit Master title style</a:t>
            </a:r>
          </a:p>
        </p:txBody>
      </p:sp>
      <p:sp>
        <p:nvSpPr>
          <p:cNvPr id="3" name="Text Placeholder 2"/>
          <p:cNvSpPr>
            <a:spLocks noGrp="1"/>
          </p:cNvSpPr>
          <p:nvPr>
            <p:ph type="body" idx="1"/>
          </p:nvPr>
        </p:nvSpPr>
        <p:spPr>
          <a:xfrm>
            <a:off x="2895600" y="4718304"/>
            <a:ext cx="6400800" cy="512064"/>
          </a:xfrm>
        </p:spPr>
        <p:txBody>
          <a:bodyPr lIns="0" tIns="0" rIns="0" bIns="0">
            <a:noAutofit/>
          </a:bodyPr>
          <a:lstStyle>
            <a:lvl1pPr marL="0" indent="0" algn="ctr">
              <a:spcBef>
                <a:spcPts val="0"/>
              </a:spcBef>
              <a:buNone/>
              <a:defRPr sz="1800">
                <a:solidFill>
                  <a:schemeClr val="accent6"/>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13126745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itle and Chart">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2459EA3C-8B88-5F1F-531E-7DA7DE55710B}"/>
              </a:ext>
            </a:extLst>
          </p:cNvPr>
          <p:cNvSpPr/>
          <p:nvPr/>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p>
        </p:txBody>
      </p:sp>
      <p:sp>
        <p:nvSpPr>
          <p:cNvPr id="3" name="Content Placeholder 2"/>
          <p:cNvSpPr>
            <a:spLocks noGrp="1"/>
          </p:cNvSpPr>
          <p:nvPr>
            <p:ph sz="half" idx="1"/>
          </p:nvPr>
        </p:nvSpPr>
        <p:spPr>
          <a:xfrm>
            <a:off x="539496" y="2103120"/>
            <a:ext cx="11119104" cy="4434840"/>
          </a:xfrm>
        </p:spPr>
        <p:txBody>
          <a:bodyPr>
            <a:noAutofit/>
          </a:bodyPr>
          <a:lstStyle>
            <a:lvl1pPr>
              <a:defRPr sz="1350"/>
            </a:lvl1pPr>
            <a:lvl2pPr>
              <a:defRPr sz="1200"/>
            </a:lvl2pPr>
            <a:lvl3pPr>
              <a:defRPr sz="105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noAutofit/>
          </a:bodyPr>
          <a:lstStyle/>
          <a:p>
            <a:endParaRPr lang="en-US"/>
          </a:p>
        </p:txBody>
      </p:sp>
      <p:sp>
        <p:nvSpPr>
          <p:cNvPr id="7" name="Slide Number Placeholder 6"/>
          <p:cNvSpPr>
            <a:spLocks noGrp="1"/>
          </p:cNvSpPr>
          <p:nvPr>
            <p:ph type="sldNum" sz="quarter" idx="12"/>
          </p:nvPr>
        </p:nvSpPr>
        <p:spPr/>
        <p:txBody>
          <a:bodyPr>
            <a:noAutofit/>
          </a:bodyPr>
          <a:lstStyle/>
          <a:p>
            <a:fld id="{AEC10A0C-BB77-FD4A-8FA4-D4334D01E3A4}" type="slidenum">
              <a:rPr lang="en-US" smtClean="0"/>
              <a:pPr/>
              <a:t>‹#›</a:t>
            </a:fld>
            <a:endParaRPr lang="en-US"/>
          </a:p>
        </p:txBody>
      </p:sp>
    </p:spTree>
    <p:extLst>
      <p:ext uri="{BB962C8B-B14F-4D97-AF65-F5344CB8AC3E}">
        <p14:creationId xmlns:p14="http://schemas.microsoft.com/office/powerpoint/2010/main" val="2354567847"/>
      </p:ext>
    </p:extLst>
  </p:cSld>
  <p:clrMapOvr>
    <a:masterClrMapping/>
  </p:clrMapOvr>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itle and Table">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B0C0F070-237F-C60F-3458-4D4D9BA0A222}"/>
              </a:ext>
            </a:extLst>
          </p:cNvPr>
          <p:cNvSpPr/>
          <p:nvPr/>
        </p:nvSpPr>
        <p:spPr>
          <a:xfrm>
            <a:off x="9866106" y="0"/>
            <a:ext cx="2325895" cy="2180854"/>
          </a:xfrm>
          <a:custGeom>
            <a:avLst/>
            <a:gdLst>
              <a:gd name="connsiteX0" fmla="*/ 2066927 w 2325894"/>
              <a:gd name="connsiteY0" fmla="*/ 0 h 2180854"/>
              <a:gd name="connsiteX1" fmla="*/ 2098882 w 2325894"/>
              <a:gd name="connsiteY1" fmla="*/ 0 h 2180854"/>
              <a:gd name="connsiteX2" fmla="*/ 2128893 w 2325894"/>
              <a:gd name="connsiteY2" fmla="*/ 44463 h 2180854"/>
              <a:gd name="connsiteX3" fmla="*/ 2269798 w 2325894"/>
              <a:gd name="connsiteY3" fmla="*/ 120493 h 2180854"/>
              <a:gd name="connsiteX4" fmla="*/ 2325894 w 2325894"/>
              <a:gd name="connsiteY4" fmla="*/ 126162 h 2180854"/>
              <a:gd name="connsiteX5" fmla="*/ 2325894 w 2325894"/>
              <a:gd name="connsiteY5" fmla="*/ 149263 h 2180854"/>
              <a:gd name="connsiteX6" fmla="*/ 2265120 w 2325894"/>
              <a:gd name="connsiteY6" fmla="*/ 143117 h 2180854"/>
              <a:gd name="connsiteX7" fmla="*/ 2075647 w 2325894"/>
              <a:gd name="connsiteY7" fmla="*/ 16048 h 2180854"/>
              <a:gd name="connsiteX8" fmla="*/ 1926448 w 2325894"/>
              <a:gd name="connsiteY8" fmla="*/ 0 h 2180854"/>
              <a:gd name="connsiteX9" fmla="*/ 1950522 w 2325894"/>
              <a:gd name="connsiteY9" fmla="*/ 0 h 2180854"/>
              <a:gd name="connsiteX10" fmla="*/ 1952130 w 2325894"/>
              <a:gd name="connsiteY10" fmla="*/ 5167 h 2180854"/>
              <a:gd name="connsiteX11" fmla="*/ 2244242 w 2325894"/>
              <a:gd name="connsiteY11" fmla="*/ 244834 h 2180854"/>
              <a:gd name="connsiteX12" fmla="*/ 2325894 w 2325894"/>
              <a:gd name="connsiteY12" fmla="*/ 253091 h 2180854"/>
              <a:gd name="connsiteX13" fmla="*/ 2325894 w 2325894"/>
              <a:gd name="connsiteY13" fmla="*/ 276192 h 2180854"/>
              <a:gd name="connsiteX14" fmla="*/ 2239598 w 2325894"/>
              <a:gd name="connsiteY14" fmla="*/ 267464 h 2180854"/>
              <a:gd name="connsiteX15" fmla="*/ 1930848 w 2325894"/>
              <a:gd name="connsiteY15" fmla="*/ 14141 h 2180854"/>
              <a:gd name="connsiteX16" fmla="*/ 1794114 w 2325894"/>
              <a:gd name="connsiteY16" fmla="*/ 0 h 2180854"/>
              <a:gd name="connsiteX17" fmla="*/ 1818202 w 2325894"/>
              <a:gd name="connsiteY17" fmla="*/ 0 h 2180854"/>
              <a:gd name="connsiteX18" fmla="*/ 1835170 w 2325894"/>
              <a:gd name="connsiteY18" fmla="*/ 54535 h 2180854"/>
              <a:gd name="connsiteX19" fmla="*/ 2218687 w 2325894"/>
              <a:gd name="connsiteY19" fmla="*/ 369191 h 2180854"/>
              <a:gd name="connsiteX20" fmla="*/ 2325894 w 2325894"/>
              <a:gd name="connsiteY20" fmla="*/ 380032 h 2180854"/>
              <a:gd name="connsiteX21" fmla="*/ 2325894 w 2325894"/>
              <a:gd name="connsiteY21" fmla="*/ 403132 h 2180854"/>
              <a:gd name="connsiteX22" fmla="*/ 2214043 w 2325894"/>
              <a:gd name="connsiteY22" fmla="*/ 391825 h 2180854"/>
              <a:gd name="connsiteX23" fmla="*/ 1813889 w 2325894"/>
              <a:gd name="connsiteY23" fmla="*/ 63559 h 2180854"/>
              <a:gd name="connsiteX24" fmla="*/ 1661683 w 2325894"/>
              <a:gd name="connsiteY24" fmla="*/ 0 h 2180854"/>
              <a:gd name="connsiteX25" fmla="*/ 1685874 w 2325894"/>
              <a:gd name="connsiteY25" fmla="*/ 0 h 2180854"/>
              <a:gd name="connsiteX26" fmla="*/ 1718212 w 2325894"/>
              <a:gd name="connsiteY26" fmla="*/ 103965 h 2180854"/>
              <a:gd name="connsiteX27" fmla="*/ 2193133 w 2325894"/>
              <a:gd name="connsiteY27" fmla="*/ 493659 h 2180854"/>
              <a:gd name="connsiteX28" fmla="*/ 2325894 w 2325894"/>
              <a:gd name="connsiteY28" fmla="*/ 507083 h 2180854"/>
              <a:gd name="connsiteX29" fmla="*/ 2325894 w 2325894"/>
              <a:gd name="connsiteY29" fmla="*/ 530183 h 2180854"/>
              <a:gd name="connsiteX30" fmla="*/ 2188450 w 2325894"/>
              <a:gd name="connsiteY30" fmla="*/ 516288 h 2180854"/>
              <a:gd name="connsiteX31" fmla="*/ 1696817 w 2325894"/>
              <a:gd name="connsiteY31" fmla="*/ 112939 h 2180854"/>
              <a:gd name="connsiteX32" fmla="*/ 1531553 w 2325894"/>
              <a:gd name="connsiteY32" fmla="*/ 0 h 2180854"/>
              <a:gd name="connsiteX33" fmla="*/ 1554659 w 2325894"/>
              <a:gd name="connsiteY33" fmla="*/ 0 h 2180854"/>
              <a:gd name="connsiteX34" fmla="*/ 1555243 w 2325894"/>
              <a:gd name="connsiteY34" fmla="*/ 5776 h 2180854"/>
              <a:gd name="connsiteX35" fmla="*/ 2245588 w 2325894"/>
              <a:gd name="connsiteY35" fmla="*/ 629962 h 2180854"/>
              <a:gd name="connsiteX36" fmla="*/ 2325894 w 2325894"/>
              <a:gd name="connsiteY36" fmla="*/ 634030 h 2180854"/>
              <a:gd name="connsiteX37" fmla="*/ 2325894 w 2325894"/>
              <a:gd name="connsiteY37" fmla="*/ 657131 h 2180854"/>
              <a:gd name="connsiteX38" fmla="*/ 2243214 w 2325894"/>
              <a:gd name="connsiteY38" fmla="*/ 652943 h 2180854"/>
              <a:gd name="connsiteX39" fmla="*/ 1532607 w 2325894"/>
              <a:gd name="connsiteY39" fmla="*/ 10419 h 2180854"/>
              <a:gd name="connsiteX40" fmla="*/ 1404609 w 2325894"/>
              <a:gd name="connsiteY40" fmla="*/ 0 h 2180854"/>
              <a:gd name="connsiteX41" fmla="*/ 1427709 w 2325894"/>
              <a:gd name="connsiteY41" fmla="*/ 0 h 2180854"/>
              <a:gd name="connsiteX42" fmla="*/ 1430873 w 2325894"/>
              <a:gd name="connsiteY42" fmla="*/ 31287 h 2180854"/>
              <a:gd name="connsiteX43" fmla="*/ 2232606 w 2325894"/>
              <a:gd name="connsiteY43" fmla="*/ 756233 h 2180854"/>
              <a:gd name="connsiteX44" fmla="*/ 2325894 w 2325894"/>
              <a:gd name="connsiteY44" fmla="*/ 760959 h 2180854"/>
              <a:gd name="connsiteX45" fmla="*/ 2325894 w 2325894"/>
              <a:gd name="connsiteY45" fmla="*/ 784060 h 2180854"/>
              <a:gd name="connsiteX46" fmla="*/ 2230270 w 2325894"/>
              <a:gd name="connsiteY46" fmla="*/ 779216 h 2180854"/>
              <a:gd name="connsiteX47" fmla="*/ 1408246 w 2325894"/>
              <a:gd name="connsiteY47" fmla="*/ 35964 h 2180854"/>
              <a:gd name="connsiteX48" fmla="*/ 1274343 w 2325894"/>
              <a:gd name="connsiteY48" fmla="*/ 0 h 2180854"/>
              <a:gd name="connsiteX49" fmla="*/ 1300756 w 2325894"/>
              <a:gd name="connsiteY49" fmla="*/ 0 h 2180854"/>
              <a:gd name="connsiteX50" fmla="*/ 1306507 w 2325894"/>
              <a:gd name="connsiteY50" fmla="*/ 56884 h 2180854"/>
              <a:gd name="connsiteX51" fmla="*/ 2219643 w 2325894"/>
              <a:gd name="connsiteY51" fmla="*/ 882640 h 2180854"/>
              <a:gd name="connsiteX52" fmla="*/ 2325894 w 2325894"/>
              <a:gd name="connsiteY52" fmla="*/ 888022 h 2180854"/>
              <a:gd name="connsiteX53" fmla="*/ 2325894 w 2325894"/>
              <a:gd name="connsiteY53" fmla="*/ 911123 h 2180854"/>
              <a:gd name="connsiteX54" fmla="*/ 2217286 w 2325894"/>
              <a:gd name="connsiteY54" fmla="*/ 905621 h 2180854"/>
              <a:gd name="connsiteX55" fmla="*/ 1283761 w 2325894"/>
              <a:gd name="connsiteY55" fmla="*/ 61528 h 2180854"/>
              <a:gd name="connsiteX56" fmla="*/ 1146071 w 2325894"/>
              <a:gd name="connsiteY56" fmla="*/ 0 h 2180854"/>
              <a:gd name="connsiteX57" fmla="*/ 1169414 w 2325894"/>
              <a:gd name="connsiteY57" fmla="*/ 0 h 2180854"/>
              <a:gd name="connsiteX58" fmla="*/ 1182030 w 2325894"/>
              <a:gd name="connsiteY58" fmla="*/ 82429 h 2180854"/>
              <a:gd name="connsiteX59" fmla="*/ 2206679 w 2325894"/>
              <a:gd name="connsiteY59" fmla="*/ 1008912 h 2180854"/>
              <a:gd name="connsiteX60" fmla="*/ 2325894 w 2325894"/>
              <a:gd name="connsiteY60" fmla="*/ 1014951 h 2180854"/>
              <a:gd name="connsiteX61" fmla="*/ 2325894 w 2325894"/>
              <a:gd name="connsiteY61" fmla="*/ 1038052 h 2180854"/>
              <a:gd name="connsiteX62" fmla="*/ 2204323 w 2325894"/>
              <a:gd name="connsiteY62" fmla="*/ 1031893 h 2180854"/>
              <a:gd name="connsiteX63" fmla="*/ 1159398 w 2325894"/>
              <a:gd name="connsiteY63" fmla="*/ 87072 h 2180854"/>
              <a:gd name="connsiteX64" fmla="*/ 1017789 w 2325894"/>
              <a:gd name="connsiteY64" fmla="*/ 0 h 2180854"/>
              <a:gd name="connsiteX65" fmla="*/ 1041132 w 2325894"/>
              <a:gd name="connsiteY65" fmla="*/ 0 h 2180854"/>
              <a:gd name="connsiteX66" fmla="*/ 1057661 w 2325894"/>
              <a:gd name="connsiteY66" fmla="*/ 107992 h 2180854"/>
              <a:gd name="connsiteX67" fmla="*/ 2193716 w 2325894"/>
              <a:gd name="connsiteY67" fmla="*/ 1135208 h 2180854"/>
              <a:gd name="connsiteX68" fmla="*/ 2325894 w 2325894"/>
              <a:gd name="connsiteY68" fmla="*/ 1141903 h 2180854"/>
              <a:gd name="connsiteX69" fmla="*/ 2325894 w 2325894"/>
              <a:gd name="connsiteY69" fmla="*/ 1165004 h 2180854"/>
              <a:gd name="connsiteX70" fmla="*/ 2191361 w 2325894"/>
              <a:gd name="connsiteY70" fmla="*/ 1158189 h 2180854"/>
              <a:gd name="connsiteX71" fmla="*/ 1035029 w 2325894"/>
              <a:gd name="connsiteY71" fmla="*/ 112636 h 2180854"/>
              <a:gd name="connsiteX72" fmla="*/ 889397 w 2325894"/>
              <a:gd name="connsiteY72" fmla="*/ 0 h 2180854"/>
              <a:gd name="connsiteX73" fmla="*/ 912837 w 2325894"/>
              <a:gd name="connsiteY73" fmla="*/ 0 h 2180854"/>
              <a:gd name="connsiteX74" fmla="*/ 933296 w 2325894"/>
              <a:gd name="connsiteY74" fmla="*/ 133667 h 2180854"/>
              <a:gd name="connsiteX75" fmla="*/ 2180754 w 2325894"/>
              <a:gd name="connsiteY75" fmla="*/ 1261608 h 2180854"/>
              <a:gd name="connsiteX76" fmla="*/ 2325894 w 2325894"/>
              <a:gd name="connsiteY76" fmla="*/ 1268960 h 2180854"/>
              <a:gd name="connsiteX77" fmla="*/ 2325894 w 2325894"/>
              <a:gd name="connsiteY77" fmla="*/ 1292061 h 2180854"/>
              <a:gd name="connsiteX78" fmla="*/ 2178378 w 2325894"/>
              <a:gd name="connsiteY78" fmla="*/ 1284588 h 2180854"/>
              <a:gd name="connsiteX79" fmla="*/ 910550 w 2325894"/>
              <a:gd name="connsiteY79" fmla="*/ 138199 h 2180854"/>
              <a:gd name="connsiteX80" fmla="*/ 761929 w 2325894"/>
              <a:gd name="connsiteY80" fmla="*/ 0 h 2180854"/>
              <a:gd name="connsiteX81" fmla="*/ 785032 w 2325894"/>
              <a:gd name="connsiteY81" fmla="*/ 0 h 2180854"/>
              <a:gd name="connsiteX82" fmla="*/ 785312 w 2325894"/>
              <a:gd name="connsiteY82" fmla="*/ 5523 h 2180854"/>
              <a:gd name="connsiteX83" fmla="*/ 2167790 w 2325894"/>
              <a:gd name="connsiteY83" fmla="*/ 1387884 h 2180854"/>
              <a:gd name="connsiteX84" fmla="*/ 2325894 w 2325894"/>
              <a:gd name="connsiteY84" fmla="*/ 1395894 h 2180854"/>
              <a:gd name="connsiteX85" fmla="*/ 2325894 w 2325894"/>
              <a:gd name="connsiteY85" fmla="*/ 1418995 h 2180854"/>
              <a:gd name="connsiteX86" fmla="*/ 2165434 w 2325894"/>
              <a:gd name="connsiteY86" fmla="*/ 1410866 h 2180854"/>
              <a:gd name="connsiteX87" fmla="*/ 762328 w 2325894"/>
              <a:gd name="connsiteY87" fmla="*/ 7877 h 2180854"/>
              <a:gd name="connsiteX88" fmla="*/ 634980 w 2325894"/>
              <a:gd name="connsiteY88" fmla="*/ 0 h 2180854"/>
              <a:gd name="connsiteX89" fmla="*/ 658083 w 2325894"/>
              <a:gd name="connsiteY89" fmla="*/ 0 h 2180854"/>
              <a:gd name="connsiteX90" fmla="*/ 659019 w 2325894"/>
              <a:gd name="connsiteY90" fmla="*/ 18476 h 2180854"/>
              <a:gd name="connsiteX91" fmla="*/ 2154827 w 2325894"/>
              <a:gd name="connsiteY91" fmla="*/ 1514157 h 2180854"/>
              <a:gd name="connsiteX92" fmla="*/ 2325894 w 2325894"/>
              <a:gd name="connsiteY92" fmla="*/ 1522823 h 2180854"/>
              <a:gd name="connsiteX93" fmla="*/ 2325894 w 2325894"/>
              <a:gd name="connsiteY93" fmla="*/ 1545924 h 2180854"/>
              <a:gd name="connsiteX94" fmla="*/ 2152472 w 2325894"/>
              <a:gd name="connsiteY94" fmla="*/ 1537138 h 2180854"/>
              <a:gd name="connsiteX95" fmla="*/ 636036 w 2325894"/>
              <a:gd name="connsiteY95" fmla="*/ 20831 h 2180854"/>
              <a:gd name="connsiteX96" fmla="*/ 507911 w 2325894"/>
              <a:gd name="connsiteY96" fmla="*/ 0 h 2180854"/>
              <a:gd name="connsiteX97" fmla="*/ 531128 w 2325894"/>
              <a:gd name="connsiteY97" fmla="*/ 0 h 2180854"/>
              <a:gd name="connsiteX98" fmla="*/ 532727 w 2325894"/>
              <a:gd name="connsiteY98" fmla="*/ 31559 h 2180854"/>
              <a:gd name="connsiteX99" fmla="*/ 2141864 w 2325894"/>
              <a:gd name="connsiteY99" fmla="*/ 1640562 h 2180854"/>
              <a:gd name="connsiteX100" fmla="*/ 2325894 w 2325894"/>
              <a:gd name="connsiteY100" fmla="*/ 1649885 h 2180854"/>
              <a:gd name="connsiteX101" fmla="*/ 2325894 w 2325894"/>
              <a:gd name="connsiteY101" fmla="*/ 1672981 h 2180854"/>
              <a:gd name="connsiteX102" fmla="*/ 2139488 w 2325894"/>
              <a:gd name="connsiteY102" fmla="*/ 1663539 h 2180854"/>
              <a:gd name="connsiteX103" fmla="*/ 509624 w 2325894"/>
              <a:gd name="connsiteY103" fmla="*/ 33818 h 2180854"/>
              <a:gd name="connsiteX104" fmla="*/ 380961 w 2325894"/>
              <a:gd name="connsiteY104" fmla="*/ 0 h 2180854"/>
              <a:gd name="connsiteX105" fmla="*/ 404065 w 2325894"/>
              <a:gd name="connsiteY105" fmla="*/ 0 h 2180854"/>
              <a:gd name="connsiteX106" fmla="*/ 406316 w 2325894"/>
              <a:gd name="connsiteY106" fmla="*/ 44437 h 2180854"/>
              <a:gd name="connsiteX107" fmla="*/ 2128900 w 2325894"/>
              <a:gd name="connsiteY107" fmla="*/ 1766854 h 2180854"/>
              <a:gd name="connsiteX108" fmla="*/ 2325894 w 2325894"/>
              <a:gd name="connsiteY108" fmla="*/ 1776833 h 2180854"/>
              <a:gd name="connsiteX109" fmla="*/ 2325894 w 2325894"/>
              <a:gd name="connsiteY109" fmla="*/ 1799934 h 2180854"/>
              <a:gd name="connsiteX110" fmla="*/ 2126525 w 2325894"/>
              <a:gd name="connsiteY110" fmla="*/ 1789835 h 2180854"/>
              <a:gd name="connsiteX111" fmla="*/ 383332 w 2325894"/>
              <a:gd name="connsiteY111" fmla="*/ 46792 h 2180854"/>
              <a:gd name="connsiteX112" fmla="*/ 254013 w 2325894"/>
              <a:gd name="connsiteY112" fmla="*/ 0 h 2180854"/>
              <a:gd name="connsiteX113" fmla="*/ 277116 w 2325894"/>
              <a:gd name="connsiteY113" fmla="*/ 0 h 2180854"/>
              <a:gd name="connsiteX114" fmla="*/ 280023 w 2325894"/>
              <a:gd name="connsiteY114" fmla="*/ 57371 h 2180854"/>
              <a:gd name="connsiteX115" fmla="*/ 2115917 w 2325894"/>
              <a:gd name="connsiteY115" fmla="*/ 1893125 h 2180854"/>
              <a:gd name="connsiteX116" fmla="*/ 2325894 w 2325894"/>
              <a:gd name="connsiteY116" fmla="*/ 1903762 h 2180854"/>
              <a:gd name="connsiteX117" fmla="*/ 2325894 w 2325894"/>
              <a:gd name="connsiteY117" fmla="*/ 1926863 h 2180854"/>
              <a:gd name="connsiteX118" fmla="*/ 2113563 w 2325894"/>
              <a:gd name="connsiteY118" fmla="*/ 1916107 h 2180854"/>
              <a:gd name="connsiteX119" fmla="*/ 257040 w 2325894"/>
              <a:gd name="connsiteY119" fmla="*/ 59745 h 2180854"/>
              <a:gd name="connsiteX120" fmla="*/ 126949 w 2325894"/>
              <a:gd name="connsiteY120" fmla="*/ 0 h 2180854"/>
              <a:gd name="connsiteX121" fmla="*/ 150160 w 2325894"/>
              <a:gd name="connsiteY121" fmla="*/ 0 h 2180854"/>
              <a:gd name="connsiteX122" fmla="*/ 153729 w 2325894"/>
              <a:gd name="connsiteY122" fmla="*/ 70454 h 2180854"/>
              <a:gd name="connsiteX123" fmla="*/ 2102955 w 2325894"/>
              <a:gd name="connsiteY123" fmla="*/ 2019530 h 2180854"/>
              <a:gd name="connsiteX124" fmla="*/ 2325894 w 2325894"/>
              <a:gd name="connsiteY124" fmla="*/ 2030824 h 2180854"/>
              <a:gd name="connsiteX125" fmla="*/ 2325894 w 2325894"/>
              <a:gd name="connsiteY125" fmla="*/ 2053925 h 2180854"/>
              <a:gd name="connsiteX126" fmla="*/ 2100598 w 2325894"/>
              <a:gd name="connsiteY126" fmla="*/ 2042512 h 2180854"/>
              <a:gd name="connsiteX127" fmla="*/ 130633 w 2325894"/>
              <a:gd name="connsiteY127" fmla="*/ 72714 h 2180854"/>
              <a:gd name="connsiteX128" fmla="*/ 0 w 2325894"/>
              <a:gd name="connsiteY128" fmla="*/ 0 h 2180854"/>
              <a:gd name="connsiteX129" fmla="*/ 23103 w 2325894"/>
              <a:gd name="connsiteY129" fmla="*/ 0 h 2180854"/>
              <a:gd name="connsiteX130" fmla="*/ 27324 w 2325894"/>
              <a:gd name="connsiteY130" fmla="*/ 83311 h 2180854"/>
              <a:gd name="connsiteX131" fmla="*/ 2089991 w 2325894"/>
              <a:gd name="connsiteY131" fmla="*/ 2145803 h 2180854"/>
              <a:gd name="connsiteX132" fmla="*/ 2325894 w 2325894"/>
              <a:gd name="connsiteY132" fmla="*/ 2157753 h 2180854"/>
              <a:gd name="connsiteX133" fmla="*/ 2325894 w 2325894"/>
              <a:gd name="connsiteY133" fmla="*/ 2180854 h 2180854"/>
              <a:gd name="connsiteX134" fmla="*/ 2087636 w 2325894"/>
              <a:gd name="connsiteY134" fmla="*/ 2168784 h 2180854"/>
              <a:gd name="connsiteX135" fmla="*/ 4341 w 2325894"/>
              <a:gd name="connsiteY135" fmla="*/ 85667 h 2180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2325894" h="2180854">
                <a:moveTo>
                  <a:pt x="2066927" y="0"/>
                </a:moveTo>
                <a:lnTo>
                  <a:pt x="2098882" y="0"/>
                </a:lnTo>
                <a:lnTo>
                  <a:pt x="2128893" y="44463"/>
                </a:lnTo>
                <a:cubicBezTo>
                  <a:pt x="2166753" y="82308"/>
                  <a:pt x="2215417" y="109341"/>
                  <a:pt x="2269798" y="120493"/>
                </a:cubicBezTo>
                <a:lnTo>
                  <a:pt x="2325894" y="126162"/>
                </a:lnTo>
                <a:lnTo>
                  <a:pt x="2325894" y="149263"/>
                </a:lnTo>
                <a:lnTo>
                  <a:pt x="2265120" y="143117"/>
                </a:lnTo>
                <a:cubicBezTo>
                  <a:pt x="2186576" y="127002"/>
                  <a:pt x="2119077" y="80290"/>
                  <a:pt x="2075647" y="16048"/>
                </a:cubicBezTo>
                <a:close/>
                <a:moveTo>
                  <a:pt x="1926448" y="0"/>
                </a:moveTo>
                <a:lnTo>
                  <a:pt x="1950522" y="0"/>
                </a:lnTo>
                <a:lnTo>
                  <a:pt x="1952130" y="5167"/>
                </a:lnTo>
                <a:cubicBezTo>
                  <a:pt x="2003529" y="126455"/>
                  <a:pt x="2112323" y="217766"/>
                  <a:pt x="2244242" y="244834"/>
                </a:cubicBezTo>
                <a:lnTo>
                  <a:pt x="2325894" y="253091"/>
                </a:lnTo>
                <a:lnTo>
                  <a:pt x="2325894" y="276192"/>
                </a:lnTo>
                <a:lnTo>
                  <a:pt x="2239598" y="267464"/>
                </a:lnTo>
                <a:cubicBezTo>
                  <a:pt x="2100173" y="238852"/>
                  <a:pt x="1985178" y="142334"/>
                  <a:pt x="1930848" y="14141"/>
                </a:cubicBezTo>
                <a:close/>
                <a:moveTo>
                  <a:pt x="1794114" y="0"/>
                </a:moveTo>
                <a:lnTo>
                  <a:pt x="1818202" y="0"/>
                </a:lnTo>
                <a:lnTo>
                  <a:pt x="1835170" y="54535"/>
                </a:lnTo>
                <a:cubicBezTo>
                  <a:pt x="1902650" y="213778"/>
                  <a:pt x="2045483" y="333656"/>
                  <a:pt x="2218687" y="369191"/>
                </a:cubicBezTo>
                <a:lnTo>
                  <a:pt x="2325894" y="380032"/>
                </a:lnTo>
                <a:lnTo>
                  <a:pt x="2325894" y="403132"/>
                </a:lnTo>
                <a:lnTo>
                  <a:pt x="2214043" y="391825"/>
                </a:lnTo>
                <a:cubicBezTo>
                  <a:pt x="2033333" y="354761"/>
                  <a:pt x="1884299" y="229720"/>
                  <a:pt x="1813889" y="63559"/>
                </a:cubicBezTo>
                <a:close/>
                <a:moveTo>
                  <a:pt x="1661683" y="0"/>
                </a:moveTo>
                <a:lnTo>
                  <a:pt x="1685874" y="0"/>
                </a:lnTo>
                <a:lnTo>
                  <a:pt x="1718212" y="103965"/>
                </a:lnTo>
                <a:cubicBezTo>
                  <a:pt x="1801772" y="301203"/>
                  <a:pt x="1978643" y="449654"/>
                  <a:pt x="2193133" y="493659"/>
                </a:cubicBezTo>
                <a:lnTo>
                  <a:pt x="2325894" y="507083"/>
                </a:lnTo>
                <a:lnTo>
                  <a:pt x="2325894" y="530183"/>
                </a:lnTo>
                <a:lnTo>
                  <a:pt x="2188450" y="516288"/>
                </a:lnTo>
                <a:cubicBezTo>
                  <a:pt x="1966399" y="470740"/>
                  <a:pt x="1783312" y="317082"/>
                  <a:pt x="1696817" y="112939"/>
                </a:cubicBezTo>
                <a:close/>
                <a:moveTo>
                  <a:pt x="1531553" y="0"/>
                </a:moveTo>
                <a:lnTo>
                  <a:pt x="1554659" y="0"/>
                </a:lnTo>
                <a:lnTo>
                  <a:pt x="1555243" y="5776"/>
                </a:lnTo>
                <a:cubicBezTo>
                  <a:pt x="1623483" y="338327"/>
                  <a:pt x="1902268" y="594992"/>
                  <a:pt x="2245588" y="629962"/>
                </a:cubicBezTo>
                <a:lnTo>
                  <a:pt x="2325894" y="634030"/>
                </a:lnTo>
                <a:lnTo>
                  <a:pt x="2325894" y="657131"/>
                </a:lnTo>
                <a:lnTo>
                  <a:pt x="2243214" y="652943"/>
                </a:lnTo>
                <a:cubicBezTo>
                  <a:pt x="1889750" y="616944"/>
                  <a:pt x="1602834" y="352727"/>
                  <a:pt x="1532607" y="10419"/>
                </a:cubicBezTo>
                <a:close/>
                <a:moveTo>
                  <a:pt x="1404609" y="0"/>
                </a:moveTo>
                <a:lnTo>
                  <a:pt x="1427709" y="0"/>
                </a:lnTo>
                <a:lnTo>
                  <a:pt x="1430873" y="31287"/>
                </a:lnTo>
                <a:cubicBezTo>
                  <a:pt x="1510102" y="417452"/>
                  <a:pt x="1833798" y="715609"/>
                  <a:pt x="2232606" y="756233"/>
                </a:cubicBezTo>
                <a:lnTo>
                  <a:pt x="2325894" y="760959"/>
                </a:lnTo>
                <a:lnTo>
                  <a:pt x="2325894" y="784060"/>
                </a:lnTo>
                <a:lnTo>
                  <a:pt x="2230270" y="779216"/>
                </a:lnTo>
                <a:cubicBezTo>
                  <a:pt x="1821463" y="737574"/>
                  <a:pt x="1489501" y="431938"/>
                  <a:pt x="1408246" y="35964"/>
                </a:cubicBezTo>
                <a:close/>
                <a:moveTo>
                  <a:pt x="1274343" y="0"/>
                </a:moveTo>
                <a:lnTo>
                  <a:pt x="1300756" y="0"/>
                </a:lnTo>
                <a:lnTo>
                  <a:pt x="1306507" y="56884"/>
                </a:lnTo>
                <a:cubicBezTo>
                  <a:pt x="1396745" y="496788"/>
                  <a:pt x="1765420" y="836372"/>
                  <a:pt x="2219643" y="882640"/>
                </a:cubicBezTo>
                <a:lnTo>
                  <a:pt x="2325894" y="888022"/>
                </a:lnTo>
                <a:lnTo>
                  <a:pt x="2325894" y="911123"/>
                </a:lnTo>
                <a:lnTo>
                  <a:pt x="2217286" y="905621"/>
                </a:lnTo>
                <a:cubicBezTo>
                  <a:pt x="1752979" y="858324"/>
                  <a:pt x="1376027" y="511189"/>
                  <a:pt x="1283761" y="61528"/>
                </a:cubicBezTo>
                <a:close/>
                <a:moveTo>
                  <a:pt x="1146071" y="0"/>
                </a:moveTo>
                <a:lnTo>
                  <a:pt x="1169414" y="0"/>
                </a:lnTo>
                <a:lnTo>
                  <a:pt x="1182030" y="82429"/>
                </a:lnTo>
                <a:cubicBezTo>
                  <a:pt x="1283296" y="576000"/>
                  <a:pt x="1697029" y="957001"/>
                  <a:pt x="2206679" y="1008912"/>
                </a:cubicBezTo>
                <a:lnTo>
                  <a:pt x="2325894" y="1014951"/>
                </a:lnTo>
                <a:lnTo>
                  <a:pt x="2325894" y="1038052"/>
                </a:lnTo>
                <a:lnTo>
                  <a:pt x="2204323" y="1031893"/>
                </a:lnTo>
                <a:cubicBezTo>
                  <a:pt x="1684600" y="978953"/>
                  <a:pt x="1262670" y="590398"/>
                  <a:pt x="1159398" y="87072"/>
                </a:cubicBezTo>
                <a:close/>
                <a:moveTo>
                  <a:pt x="1017789" y="0"/>
                </a:moveTo>
                <a:lnTo>
                  <a:pt x="1041132" y="0"/>
                </a:lnTo>
                <a:lnTo>
                  <a:pt x="1057661" y="107992"/>
                </a:lnTo>
                <a:cubicBezTo>
                  <a:pt x="1169939" y="655229"/>
                  <a:pt x="1628650" y="1077653"/>
                  <a:pt x="2193716" y="1135208"/>
                </a:cubicBezTo>
                <a:lnTo>
                  <a:pt x="2325894" y="1141903"/>
                </a:lnTo>
                <a:lnTo>
                  <a:pt x="2325894" y="1165004"/>
                </a:lnTo>
                <a:lnTo>
                  <a:pt x="2191361" y="1158189"/>
                </a:lnTo>
                <a:cubicBezTo>
                  <a:pt x="1616222" y="1099606"/>
                  <a:pt x="1149313" y="669630"/>
                  <a:pt x="1035029" y="112636"/>
                </a:cubicBezTo>
                <a:close/>
                <a:moveTo>
                  <a:pt x="889397" y="0"/>
                </a:moveTo>
                <a:lnTo>
                  <a:pt x="912837" y="0"/>
                </a:lnTo>
                <a:lnTo>
                  <a:pt x="933296" y="133667"/>
                </a:lnTo>
                <a:cubicBezTo>
                  <a:pt x="1056582" y="734570"/>
                  <a:pt x="1560272" y="1198411"/>
                  <a:pt x="2180754" y="1261608"/>
                </a:cubicBezTo>
                <a:lnTo>
                  <a:pt x="2325894" y="1268960"/>
                </a:lnTo>
                <a:lnTo>
                  <a:pt x="2325894" y="1292061"/>
                </a:lnTo>
                <a:lnTo>
                  <a:pt x="2178378" y="1284588"/>
                </a:lnTo>
                <a:cubicBezTo>
                  <a:pt x="1547742" y="1220351"/>
                  <a:pt x="1035844" y="748879"/>
                  <a:pt x="910550" y="138199"/>
                </a:cubicBezTo>
                <a:close/>
                <a:moveTo>
                  <a:pt x="761929" y="0"/>
                </a:moveTo>
                <a:lnTo>
                  <a:pt x="785032" y="0"/>
                </a:lnTo>
                <a:lnTo>
                  <a:pt x="785312" y="5523"/>
                </a:lnTo>
                <a:cubicBezTo>
                  <a:pt x="859466" y="733364"/>
                  <a:pt x="1439889" y="1313736"/>
                  <a:pt x="2167790" y="1387884"/>
                </a:cubicBezTo>
                <a:lnTo>
                  <a:pt x="2325894" y="1395894"/>
                </a:lnTo>
                <a:lnTo>
                  <a:pt x="2325894" y="1418995"/>
                </a:lnTo>
                <a:lnTo>
                  <a:pt x="2165434" y="1410866"/>
                </a:lnTo>
                <a:cubicBezTo>
                  <a:pt x="1426685" y="1335609"/>
                  <a:pt x="837591" y="746563"/>
                  <a:pt x="762328" y="7877"/>
                </a:cubicBezTo>
                <a:close/>
                <a:moveTo>
                  <a:pt x="634980" y="0"/>
                </a:moveTo>
                <a:lnTo>
                  <a:pt x="658083" y="0"/>
                </a:lnTo>
                <a:lnTo>
                  <a:pt x="659019" y="18476"/>
                </a:lnTo>
                <a:cubicBezTo>
                  <a:pt x="739252" y="805990"/>
                  <a:pt x="1367247" y="1433931"/>
                  <a:pt x="2154827" y="1514157"/>
                </a:cubicBezTo>
                <a:lnTo>
                  <a:pt x="2325894" y="1522823"/>
                </a:lnTo>
                <a:lnTo>
                  <a:pt x="2325894" y="1545924"/>
                </a:lnTo>
                <a:lnTo>
                  <a:pt x="2152472" y="1537138"/>
                </a:lnTo>
                <a:cubicBezTo>
                  <a:pt x="1354048" y="1455804"/>
                  <a:pt x="717377" y="819188"/>
                  <a:pt x="636036" y="20831"/>
                </a:cubicBezTo>
                <a:close/>
                <a:moveTo>
                  <a:pt x="507911" y="0"/>
                </a:moveTo>
                <a:lnTo>
                  <a:pt x="531128" y="0"/>
                </a:lnTo>
                <a:lnTo>
                  <a:pt x="532727" y="31559"/>
                </a:lnTo>
                <a:cubicBezTo>
                  <a:pt x="619037" y="878744"/>
                  <a:pt x="1294606" y="1554259"/>
                  <a:pt x="2141864" y="1640562"/>
                </a:cubicBezTo>
                <a:lnTo>
                  <a:pt x="2325894" y="1649885"/>
                </a:lnTo>
                <a:lnTo>
                  <a:pt x="2325894" y="1672981"/>
                </a:lnTo>
                <a:lnTo>
                  <a:pt x="2139488" y="1663539"/>
                </a:lnTo>
                <a:cubicBezTo>
                  <a:pt x="1281294" y="1576127"/>
                  <a:pt x="597044" y="891939"/>
                  <a:pt x="509624" y="33818"/>
                </a:cubicBezTo>
                <a:close/>
                <a:moveTo>
                  <a:pt x="380961" y="0"/>
                </a:moveTo>
                <a:lnTo>
                  <a:pt x="404065" y="0"/>
                </a:lnTo>
                <a:lnTo>
                  <a:pt x="406316" y="44437"/>
                </a:lnTo>
                <a:cubicBezTo>
                  <a:pt x="498717" y="951387"/>
                  <a:pt x="1221951" y="1674473"/>
                  <a:pt x="2128900" y="1766854"/>
                </a:cubicBezTo>
                <a:lnTo>
                  <a:pt x="2325894" y="1776833"/>
                </a:lnTo>
                <a:lnTo>
                  <a:pt x="2325894" y="1799934"/>
                </a:lnTo>
                <a:lnTo>
                  <a:pt x="2126525" y="1789835"/>
                </a:lnTo>
                <a:cubicBezTo>
                  <a:pt x="1208653" y="1696346"/>
                  <a:pt x="476829" y="964585"/>
                  <a:pt x="383332" y="46792"/>
                </a:cubicBezTo>
                <a:close/>
                <a:moveTo>
                  <a:pt x="254013" y="0"/>
                </a:moveTo>
                <a:lnTo>
                  <a:pt x="277116" y="0"/>
                </a:lnTo>
                <a:lnTo>
                  <a:pt x="280023" y="57371"/>
                </a:lnTo>
                <a:cubicBezTo>
                  <a:pt x="378489" y="1023914"/>
                  <a:pt x="1149211" y="1794655"/>
                  <a:pt x="2115917" y="1893125"/>
                </a:cubicBezTo>
                <a:lnTo>
                  <a:pt x="2325894" y="1903762"/>
                </a:lnTo>
                <a:lnTo>
                  <a:pt x="2325894" y="1926863"/>
                </a:lnTo>
                <a:lnTo>
                  <a:pt x="2113563" y="1916107"/>
                </a:lnTo>
                <a:cubicBezTo>
                  <a:pt x="1136012" y="1816541"/>
                  <a:pt x="356615" y="1037211"/>
                  <a:pt x="257040" y="59745"/>
                </a:cubicBezTo>
                <a:close/>
                <a:moveTo>
                  <a:pt x="126949" y="0"/>
                </a:moveTo>
                <a:lnTo>
                  <a:pt x="150160" y="0"/>
                </a:lnTo>
                <a:lnTo>
                  <a:pt x="153729" y="70454"/>
                </a:lnTo>
                <a:cubicBezTo>
                  <a:pt x="258274" y="1096671"/>
                  <a:pt x="1076570" y="1914983"/>
                  <a:pt x="2102955" y="2019530"/>
                </a:cubicBezTo>
                <a:lnTo>
                  <a:pt x="2325894" y="2030824"/>
                </a:lnTo>
                <a:lnTo>
                  <a:pt x="2325894" y="2053925"/>
                </a:lnTo>
                <a:lnTo>
                  <a:pt x="2100598" y="2042512"/>
                </a:lnTo>
                <a:cubicBezTo>
                  <a:pt x="1063358" y="1936856"/>
                  <a:pt x="236298" y="1109866"/>
                  <a:pt x="130633" y="72714"/>
                </a:cubicBezTo>
                <a:close/>
                <a:moveTo>
                  <a:pt x="0" y="0"/>
                </a:moveTo>
                <a:lnTo>
                  <a:pt x="23103" y="0"/>
                </a:lnTo>
                <a:lnTo>
                  <a:pt x="27324" y="83311"/>
                </a:lnTo>
                <a:cubicBezTo>
                  <a:pt x="137958" y="1169290"/>
                  <a:pt x="1003916" y="2035178"/>
                  <a:pt x="2089991" y="2145803"/>
                </a:cubicBezTo>
                <a:lnTo>
                  <a:pt x="2325894" y="2157753"/>
                </a:lnTo>
                <a:lnTo>
                  <a:pt x="2325894" y="2180854"/>
                </a:lnTo>
                <a:lnTo>
                  <a:pt x="2087636" y="2168784"/>
                </a:lnTo>
                <a:cubicBezTo>
                  <a:pt x="990717" y="2057051"/>
                  <a:pt x="116084" y="1182492"/>
                  <a:pt x="4341" y="85667"/>
                </a:cubicBezTo>
                <a:close/>
              </a:path>
            </a:pathLst>
          </a:custGeom>
          <a:solidFill>
            <a:srgbClr val="E6F0FE"/>
          </a:solidFill>
          <a:ln w="4763"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p>
        </p:txBody>
      </p:sp>
      <p:sp>
        <p:nvSpPr>
          <p:cNvPr id="3" name="Content Placeholder 2"/>
          <p:cNvSpPr>
            <a:spLocks noGrp="1"/>
          </p:cNvSpPr>
          <p:nvPr>
            <p:ph sz="half" idx="1"/>
          </p:nvPr>
        </p:nvSpPr>
        <p:spPr>
          <a:xfrm>
            <a:off x="755904" y="2825496"/>
            <a:ext cx="10680192" cy="2834640"/>
          </a:xfrm>
        </p:spPr>
        <p:txBody>
          <a:bodyPr>
            <a:noAutofit/>
          </a:bodyPr>
          <a:lstStyle>
            <a:lvl1pPr>
              <a:defRPr sz="1350"/>
            </a:lvl1pPr>
            <a:lvl2pPr>
              <a:defRPr sz="1200"/>
            </a:lvl2pPr>
            <a:lvl3pPr>
              <a:defRPr sz="105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noAutofit/>
          </a:bodyPr>
          <a:lstStyle/>
          <a:p>
            <a:fld id="{AEC10A0C-BB77-FD4A-8FA4-D4334D01E3A4}" type="slidenum">
              <a:rPr lang="en-US" smtClean="0"/>
              <a:pPr/>
              <a:t>‹#›</a:t>
            </a:fld>
            <a:endParaRPr lang="en-US"/>
          </a:p>
        </p:txBody>
      </p:sp>
    </p:spTree>
    <p:extLst>
      <p:ext uri="{BB962C8B-B14F-4D97-AF65-F5344CB8AC3E}">
        <p14:creationId xmlns:p14="http://schemas.microsoft.com/office/powerpoint/2010/main" val="451734350"/>
      </p:ext>
    </p:extLst>
  </p:cSld>
  <p:clrMapOvr>
    <a:masterClrMapping/>
  </p:clrMapOvr>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4389120" y="2395728"/>
            <a:ext cx="7013448" cy="1627632"/>
          </a:xfrm>
        </p:spPr>
        <p:txBody>
          <a:bodyPr lIns="0" tIns="0" rIns="0" bIns="0">
            <a:noAutofit/>
          </a:bodyPr>
          <a:lstStyle>
            <a:lvl1pPr algn="l">
              <a:lnSpc>
                <a:spcPct val="100000"/>
              </a:lnSpc>
              <a:defRPr sz="2475" b="1">
                <a:latin typeface="Arial" panose="020B0604020202020204" pitchFamily="34" charset="0"/>
                <a:cs typeface="Arial" panose="020B0604020202020204" pitchFamily="34" charset="0"/>
              </a:defRPr>
            </a:lvl1pPr>
          </a:lstStyle>
          <a:p>
            <a:r>
              <a:rPr lang="en-US"/>
              <a:t>Click to edit Master title style</a:t>
            </a:r>
          </a:p>
        </p:txBody>
      </p:sp>
      <p:sp>
        <p:nvSpPr>
          <p:cNvPr id="57" name="Text Placeholder 54">
            <a:extLst>
              <a:ext uri="{FF2B5EF4-FFF2-40B4-BE49-F238E27FC236}">
                <a16:creationId xmlns:a16="http://schemas.microsoft.com/office/drawing/2014/main" id="{A493C80D-2813-9E70-8901-D4B9EA4DD7EA}"/>
              </a:ext>
            </a:extLst>
          </p:cNvPr>
          <p:cNvSpPr>
            <a:spLocks noGrp="1"/>
          </p:cNvSpPr>
          <p:nvPr>
            <p:ph type="body" sz="quarter" idx="15" hasCustomPrompt="1"/>
          </p:nvPr>
        </p:nvSpPr>
        <p:spPr>
          <a:xfrm>
            <a:off x="3611880" y="1984248"/>
            <a:ext cx="768096" cy="1627632"/>
          </a:xfrm>
        </p:spPr>
        <p:txBody>
          <a:bodyPr lIns="91440" tIns="45720" rIns="91440" bIns="54864">
            <a:noAutofit/>
          </a:bodyPr>
          <a:lstStyle>
            <a:lvl1pPr marL="0" indent="0">
              <a:buNone/>
              <a:defRPr sz="7500" b="1"/>
            </a:lvl1pPr>
          </a:lstStyle>
          <a:p>
            <a:pPr lvl="0"/>
            <a:r>
              <a:rPr lang="en-US"/>
              <a:t>“</a:t>
            </a:r>
          </a:p>
        </p:txBody>
      </p:sp>
      <p:sp>
        <p:nvSpPr>
          <p:cNvPr id="55" name="Text Placeholder 54">
            <a:extLst>
              <a:ext uri="{FF2B5EF4-FFF2-40B4-BE49-F238E27FC236}">
                <a16:creationId xmlns:a16="http://schemas.microsoft.com/office/drawing/2014/main" id="{A2733C45-7C53-2BC5-3F62-D069650A79C9}"/>
              </a:ext>
            </a:extLst>
          </p:cNvPr>
          <p:cNvSpPr>
            <a:spLocks noGrp="1"/>
          </p:cNvSpPr>
          <p:nvPr>
            <p:ph type="body" sz="quarter" idx="13"/>
          </p:nvPr>
        </p:nvSpPr>
        <p:spPr>
          <a:xfrm>
            <a:off x="4389121" y="4308477"/>
            <a:ext cx="3932239" cy="588963"/>
          </a:xfrm>
        </p:spPr>
        <p:txBody>
          <a:bodyPr lIns="0" tIns="0" rIns="0" bIns="0">
            <a:noAutofit/>
          </a:bodyPr>
          <a:lstStyle>
            <a:lvl1pPr marL="0" indent="0">
              <a:buNone/>
              <a:defRPr sz="1800"/>
            </a:lvl1pPr>
          </a:lstStyle>
          <a:p>
            <a:pPr lvl="0"/>
            <a:r>
              <a:rPr lang="en-US"/>
              <a:t>Click to edit Master text styles</a:t>
            </a:r>
          </a:p>
        </p:txBody>
      </p:sp>
      <p:sp>
        <p:nvSpPr>
          <p:cNvPr id="56" name="Text Placeholder 54">
            <a:extLst>
              <a:ext uri="{FF2B5EF4-FFF2-40B4-BE49-F238E27FC236}">
                <a16:creationId xmlns:a16="http://schemas.microsoft.com/office/drawing/2014/main" id="{B1D62231-87CB-21EC-CF8C-46276AD1F951}"/>
              </a:ext>
            </a:extLst>
          </p:cNvPr>
          <p:cNvSpPr>
            <a:spLocks noGrp="1"/>
          </p:cNvSpPr>
          <p:nvPr>
            <p:ph type="body" sz="quarter" idx="14" hasCustomPrompt="1"/>
          </p:nvPr>
        </p:nvSpPr>
        <p:spPr>
          <a:xfrm>
            <a:off x="9500616" y="3209544"/>
            <a:ext cx="768096" cy="1627632"/>
          </a:xfrm>
        </p:spPr>
        <p:txBody>
          <a:bodyPr lIns="91440" tIns="45720" rIns="91440" bIns="54864">
            <a:noAutofit/>
          </a:bodyPr>
          <a:lstStyle>
            <a:lvl1pPr marL="0" indent="0">
              <a:buNone/>
              <a:defRPr sz="7500" b="1"/>
            </a:lvl1pPr>
          </a:lstStyle>
          <a:p>
            <a:pPr lvl="0"/>
            <a:r>
              <a:rPr lang="en-US"/>
              <a:t>”</a:t>
            </a:r>
          </a:p>
        </p:txBody>
      </p:sp>
      <p:sp>
        <p:nvSpPr>
          <p:cNvPr id="32" name="Image 1" descr="preencoded.png">
            <a:extLst>
              <a:ext uri="{FF2B5EF4-FFF2-40B4-BE49-F238E27FC236}">
                <a16:creationId xmlns:a16="http://schemas.microsoft.com/office/drawing/2014/main" id="{2A3EC91E-4089-D366-06D3-3E66F93DFAF3}"/>
              </a:ext>
            </a:extLst>
          </p:cNvPr>
          <p:cNvSpPr/>
          <p:nvPr/>
        </p:nvSpPr>
        <p:spPr>
          <a:xfrm>
            <a:off x="-7117" y="0"/>
            <a:ext cx="2550985" cy="6858000"/>
          </a:xfrm>
          <a:custGeom>
            <a:avLst/>
            <a:gdLst>
              <a:gd name="connsiteX0" fmla="*/ 2550985 w 2550985"/>
              <a:gd name="connsiteY0" fmla="*/ 0 h 6858000"/>
              <a:gd name="connsiteX1" fmla="*/ 0 w 2550985"/>
              <a:gd name="connsiteY1" fmla="*/ 0 h 6858000"/>
              <a:gd name="connsiteX2" fmla="*/ 0 w 2550985"/>
              <a:gd name="connsiteY2" fmla="*/ 6858000 h 6858000"/>
              <a:gd name="connsiteX3" fmla="*/ 2550985 w 2550985"/>
              <a:gd name="connsiteY3" fmla="*/ 6858000 h 6858000"/>
              <a:gd name="connsiteX4" fmla="*/ 2550985 w 255098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985" h="6858000">
                <a:moveTo>
                  <a:pt x="2550985" y="0"/>
                </a:moveTo>
                <a:lnTo>
                  <a:pt x="0" y="0"/>
                </a:lnTo>
                <a:lnTo>
                  <a:pt x="0" y="6858000"/>
                </a:lnTo>
                <a:lnTo>
                  <a:pt x="2550985" y="6858000"/>
                </a:lnTo>
                <a:lnTo>
                  <a:pt x="2550985" y="0"/>
                </a:lnTo>
                <a:close/>
              </a:path>
            </a:pathLst>
          </a:custGeom>
          <a:solidFill>
            <a:schemeClr val="accent4"/>
          </a:solidFill>
          <a:ln w="7045" cap="flat">
            <a:noFill/>
            <a:prstDash val="solid"/>
            <a:miter/>
          </a:ln>
        </p:spPr>
        <p:txBody>
          <a:bodyPr rtlCol="0" anchor="ctr">
            <a:noAutofit/>
          </a:bodyPr>
          <a:lstStyle/>
          <a:p>
            <a:endParaRPr lang="en-US" sz="1350"/>
          </a:p>
        </p:txBody>
      </p:sp>
      <p:sp>
        <p:nvSpPr>
          <p:cNvPr id="53" name="Freeform: Shape 52">
            <a:extLst>
              <a:ext uri="{FF2B5EF4-FFF2-40B4-BE49-F238E27FC236}">
                <a16:creationId xmlns:a16="http://schemas.microsoft.com/office/drawing/2014/main" id="{70F595E1-C910-3710-90E9-AF5FFCE05861}"/>
              </a:ext>
            </a:extLst>
          </p:cNvPr>
          <p:cNvSpPr/>
          <p:nvPr/>
        </p:nvSpPr>
        <p:spPr>
          <a:xfrm>
            <a:off x="-9414" y="0"/>
            <a:ext cx="2548591" cy="2555628"/>
          </a:xfrm>
          <a:custGeom>
            <a:avLst/>
            <a:gdLst>
              <a:gd name="connsiteX0" fmla="*/ 138643 w 2548591"/>
              <a:gd name="connsiteY0" fmla="*/ 1 h 2555628"/>
              <a:gd name="connsiteX1" fmla="*/ 163874 w 2548591"/>
              <a:gd name="connsiteY1" fmla="*/ 1 h 2555628"/>
              <a:gd name="connsiteX2" fmla="*/ 2548463 w 2548591"/>
              <a:gd name="connsiteY2" fmla="*/ 2391168 h 2555628"/>
              <a:gd name="connsiteX3" fmla="*/ 2548463 w 2548591"/>
              <a:gd name="connsiteY3" fmla="*/ 2416472 h 2555628"/>
              <a:gd name="connsiteX4" fmla="*/ 2548590 w 2548591"/>
              <a:gd name="connsiteY4" fmla="*/ 2416600 h 2555628"/>
              <a:gd name="connsiteX5" fmla="*/ 138643 w 2548591"/>
              <a:gd name="connsiteY5" fmla="*/ 1 h 2555628"/>
              <a:gd name="connsiteX6" fmla="*/ 0 w 2548591"/>
              <a:gd name="connsiteY6" fmla="*/ 1 h 2555628"/>
              <a:gd name="connsiteX7" fmla="*/ 25231 w 2548591"/>
              <a:gd name="connsiteY7" fmla="*/ 1 h 2555628"/>
              <a:gd name="connsiteX8" fmla="*/ 2548591 w 2548591"/>
              <a:gd name="connsiteY8" fmla="*/ 2530324 h 2555628"/>
              <a:gd name="connsiteX9" fmla="*/ 2548591 w 2548591"/>
              <a:gd name="connsiteY9" fmla="*/ 2555628 h 2555628"/>
              <a:gd name="connsiteX10" fmla="*/ 0 w 2548591"/>
              <a:gd name="connsiteY10" fmla="*/ 1 h 2555628"/>
              <a:gd name="connsiteX11" fmla="*/ 277411 w 2548591"/>
              <a:gd name="connsiteY11" fmla="*/ 1 h 2555628"/>
              <a:gd name="connsiteX12" fmla="*/ 302642 w 2548591"/>
              <a:gd name="connsiteY12" fmla="*/ 1 h 2555628"/>
              <a:gd name="connsiteX13" fmla="*/ 2548582 w 2548591"/>
              <a:gd name="connsiteY13" fmla="*/ 2252147 h 2555628"/>
              <a:gd name="connsiteX14" fmla="*/ 2548582 w 2548591"/>
              <a:gd name="connsiteY14" fmla="*/ 2277444 h 2555628"/>
              <a:gd name="connsiteX15" fmla="*/ 277411 w 2548591"/>
              <a:gd name="connsiteY15" fmla="*/ 1 h 2555628"/>
              <a:gd name="connsiteX16" fmla="*/ 416054 w 2548591"/>
              <a:gd name="connsiteY16" fmla="*/ 1 h 2555628"/>
              <a:gd name="connsiteX17" fmla="*/ 441285 w 2548591"/>
              <a:gd name="connsiteY17" fmla="*/ 1 h 2555628"/>
              <a:gd name="connsiteX18" fmla="*/ 2548589 w 2548591"/>
              <a:gd name="connsiteY18" fmla="*/ 2113119 h 2555628"/>
              <a:gd name="connsiteX19" fmla="*/ 2548589 w 2548591"/>
              <a:gd name="connsiteY19" fmla="*/ 2138423 h 2555628"/>
              <a:gd name="connsiteX20" fmla="*/ 416054 w 2548591"/>
              <a:gd name="connsiteY20" fmla="*/ 1 h 2555628"/>
              <a:gd name="connsiteX21" fmla="*/ 554698 w 2548591"/>
              <a:gd name="connsiteY21" fmla="*/ 1 h 2555628"/>
              <a:gd name="connsiteX22" fmla="*/ 579930 w 2548591"/>
              <a:gd name="connsiteY22" fmla="*/ 1 h 2555628"/>
              <a:gd name="connsiteX23" fmla="*/ 2548462 w 2548591"/>
              <a:gd name="connsiteY23" fmla="*/ 1973963 h 2555628"/>
              <a:gd name="connsiteX24" fmla="*/ 2548462 w 2548591"/>
              <a:gd name="connsiteY24" fmla="*/ 1999267 h 2555628"/>
              <a:gd name="connsiteX25" fmla="*/ 2548589 w 2548591"/>
              <a:gd name="connsiteY25" fmla="*/ 1999394 h 2555628"/>
              <a:gd name="connsiteX26" fmla="*/ 554698 w 2548591"/>
              <a:gd name="connsiteY26" fmla="*/ 1 h 2555628"/>
              <a:gd name="connsiteX27" fmla="*/ 693468 w 2548591"/>
              <a:gd name="connsiteY27" fmla="*/ 0 h 2555628"/>
              <a:gd name="connsiteX28" fmla="*/ 718701 w 2548591"/>
              <a:gd name="connsiteY28" fmla="*/ 0 h 2555628"/>
              <a:gd name="connsiteX29" fmla="*/ 2548583 w 2548591"/>
              <a:gd name="connsiteY29" fmla="*/ 1834942 h 2555628"/>
              <a:gd name="connsiteX30" fmla="*/ 2548583 w 2548591"/>
              <a:gd name="connsiteY30" fmla="*/ 1860239 h 2555628"/>
              <a:gd name="connsiteX31" fmla="*/ 693468 w 2548591"/>
              <a:gd name="connsiteY31" fmla="*/ 0 h 2555628"/>
              <a:gd name="connsiteX32" fmla="*/ 832112 w 2548591"/>
              <a:gd name="connsiteY32" fmla="*/ 0 h 2555628"/>
              <a:gd name="connsiteX33" fmla="*/ 857340 w 2548591"/>
              <a:gd name="connsiteY33" fmla="*/ 0 h 2555628"/>
              <a:gd name="connsiteX34" fmla="*/ 2548582 w 2548591"/>
              <a:gd name="connsiteY34" fmla="*/ 1695913 h 2555628"/>
              <a:gd name="connsiteX35" fmla="*/ 2548582 w 2548591"/>
              <a:gd name="connsiteY35" fmla="*/ 1721210 h 2555628"/>
              <a:gd name="connsiteX36" fmla="*/ 832112 w 2548591"/>
              <a:gd name="connsiteY36" fmla="*/ 0 h 2555628"/>
              <a:gd name="connsiteX37" fmla="*/ 970758 w 2548591"/>
              <a:gd name="connsiteY37" fmla="*/ 0 h 2555628"/>
              <a:gd name="connsiteX38" fmla="*/ 995986 w 2548591"/>
              <a:gd name="connsiteY38" fmla="*/ 0 h 2555628"/>
              <a:gd name="connsiteX39" fmla="*/ 2548463 w 2548591"/>
              <a:gd name="connsiteY39" fmla="*/ 1556758 h 2555628"/>
              <a:gd name="connsiteX40" fmla="*/ 2548463 w 2548591"/>
              <a:gd name="connsiteY40" fmla="*/ 1582062 h 2555628"/>
              <a:gd name="connsiteX41" fmla="*/ 2548590 w 2548591"/>
              <a:gd name="connsiteY41" fmla="*/ 1582189 h 2555628"/>
              <a:gd name="connsiteX42" fmla="*/ 970758 w 2548591"/>
              <a:gd name="connsiteY42" fmla="*/ 0 h 2555628"/>
              <a:gd name="connsiteX43" fmla="*/ 1109529 w 2548591"/>
              <a:gd name="connsiteY43" fmla="*/ 0 h 2555628"/>
              <a:gd name="connsiteX44" fmla="*/ 1134764 w 2548591"/>
              <a:gd name="connsiteY44" fmla="*/ 0 h 2555628"/>
              <a:gd name="connsiteX45" fmla="*/ 2548589 w 2548591"/>
              <a:gd name="connsiteY45" fmla="*/ 1417736 h 2555628"/>
              <a:gd name="connsiteX46" fmla="*/ 2548589 w 2548591"/>
              <a:gd name="connsiteY46" fmla="*/ 1443033 h 2555628"/>
              <a:gd name="connsiteX47" fmla="*/ 1109529 w 2548591"/>
              <a:gd name="connsiteY47" fmla="*/ 0 h 2555628"/>
              <a:gd name="connsiteX48" fmla="*/ 1248168 w 2548591"/>
              <a:gd name="connsiteY48" fmla="*/ 0 h 2555628"/>
              <a:gd name="connsiteX49" fmla="*/ 1273396 w 2548591"/>
              <a:gd name="connsiteY49" fmla="*/ 0 h 2555628"/>
              <a:gd name="connsiteX50" fmla="*/ 2548583 w 2548591"/>
              <a:gd name="connsiteY50" fmla="*/ 1278708 h 2555628"/>
              <a:gd name="connsiteX51" fmla="*/ 2548583 w 2548591"/>
              <a:gd name="connsiteY51" fmla="*/ 1304005 h 2555628"/>
              <a:gd name="connsiteX52" fmla="*/ 1248168 w 2548591"/>
              <a:gd name="connsiteY52" fmla="*/ 0 h 2555628"/>
              <a:gd name="connsiteX53" fmla="*/ 1386813 w 2548591"/>
              <a:gd name="connsiteY53" fmla="*/ 0 h 2555628"/>
              <a:gd name="connsiteX54" fmla="*/ 1412041 w 2548591"/>
              <a:gd name="connsiteY54" fmla="*/ 0 h 2555628"/>
              <a:gd name="connsiteX55" fmla="*/ 2548589 w 2548591"/>
              <a:gd name="connsiteY55" fmla="*/ 1139552 h 2555628"/>
              <a:gd name="connsiteX56" fmla="*/ 2548589 w 2548591"/>
              <a:gd name="connsiteY56" fmla="*/ 1164857 h 2555628"/>
              <a:gd name="connsiteX57" fmla="*/ 2548589 w 2548591"/>
              <a:gd name="connsiteY57" fmla="*/ 1164984 h 2555628"/>
              <a:gd name="connsiteX58" fmla="*/ 1386813 w 2548591"/>
              <a:gd name="connsiteY58" fmla="*/ 0 h 2555628"/>
              <a:gd name="connsiteX59" fmla="*/ 1525579 w 2548591"/>
              <a:gd name="connsiteY59" fmla="*/ 0 h 2555628"/>
              <a:gd name="connsiteX60" fmla="*/ 1550814 w 2548591"/>
              <a:gd name="connsiteY60" fmla="*/ 0 h 2555628"/>
              <a:gd name="connsiteX61" fmla="*/ 2548583 w 2548591"/>
              <a:gd name="connsiteY61" fmla="*/ 1000531 h 2555628"/>
              <a:gd name="connsiteX62" fmla="*/ 2548583 w 2548591"/>
              <a:gd name="connsiteY62" fmla="*/ 1025828 h 2555628"/>
              <a:gd name="connsiteX63" fmla="*/ 1525579 w 2548591"/>
              <a:gd name="connsiteY63" fmla="*/ 0 h 2555628"/>
              <a:gd name="connsiteX64" fmla="*/ 1664231 w 2548591"/>
              <a:gd name="connsiteY64" fmla="*/ 0 h 2555628"/>
              <a:gd name="connsiteX65" fmla="*/ 1689459 w 2548591"/>
              <a:gd name="connsiteY65" fmla="*/ 0 h 2555628"/>
              <a:gd name="connsiteX66" fmla="*/ 2548589 w 2548591"/>
              <a:gd name="connsiteY66" fmla="*/ 861503 h 2555628"/>
              <a:gd name="connsiteX67" fmla="*/ 2548589 w 2548591"/>
              <a:gd name="connsiteY67" fmla="*/ 886800 h 2555628"/>
              <a:gd name="connsiteX68" fmla="*/ 1664231 w 2548591"/>
              <a:gd name="connsiteY68" fmla="*/ 0 h 2555628"/>
              <a:gd name="connsiteX69" fmla="*/ 1802870 w 2548591"/>
              <a:gd name="connsiteY69" fmla="*/ 0 h 2555628"/>
              <a:gd name="connsiteX70" fmla="*/ 1828097 w 2548591"/>
              <a:gd name="connsiteY70" fmla="*/ 0 h 2555628"/>
              <a:gd name="connsiteX71" fmla="*/ 2548583 w 2548591"/>
              <a:gd name="connsiteY71" fmla="*/ 722347 h 2555628"/>
              <a:gd name="connsiteX72" fmla="*/ 2548583 w 2548591"/>
              <a:gd name="connsiteY72" fmla="*/ 747651 h 2555628"/>
              <a:gd name="connsiteX73" fmla="*/ 2548583 w 2548591"/>
              <a:gd name="connsiteY73" fmla="*/ 747778 h 2555628"/>
              <a:gd name="connsiteX74" fmla="*/ 1802870 w 2548591"/>
              <a:gd name="connsiteY74" fmla="*/ 0 h 2555628"/>
              <a:gd name="connsiteX75" fmla="*/ 1941642 w 2548591"/>
              <a:gd name="connsiteY75" fmla="*/ 0 h 2555628"/>
              <a:gd name="connsiteX76" fmla="*/ 1966877 w 2548591"/>
              <a:gd name="connsiteY76" fmla="*/ 0 h 2555628"/>
              <a:gd name="connsiteX77" fmla="*/ 2548589 w 2548591"/>
              <a:gd name="connsiteY77" fmla="*/ 583321 h 2555628"/>
              <a:gd name="connsiteX78" fmla="*/ 2548589 w 2548591"/>
              <a:gd name="connsiteY78" fmla="*/ 608622 h 2555628"/>
              <a:gd name="connsiteX79" fmla="*/ 1941642 w 2548591"/>
              <a:gd name="connsiteY79" fmla="*/ 0 h 2555628"/>
              <a:gd name="connsiteX80" fmla="*/ 2080281 w 2548591"/>
              <a:gd name="connsiteY80" fmla="*/ 0 h 2555628"/>
              <a:gd name="connsiteX81" fmla="*/ 2105508 w 2548591"/>
              <a:gd name="connsiteY81" fmla="*/ 0 h 2555628"/>
              <a:gd name="connsiteX82" fmla="*/ 2548582 w 2548591"/>
              <a:gd name="connsiteY82" fmla="*/ 444296 h 2555628"/>
              <a:gd name="connsiteX83" fmla="*/ 2548582 w 2548591"/>
              <a:gd name="connsiteY83" fmla="*/ 469597 h 2555628"/>
              <a:gd name="connsiteX84" fmla="*/ 2080281 w 2548591"/>
              <a:gd name="connsiteY84" fmla="*/ 0 h 2555628"/>
              <a:gd name="connsiteX85" fmla="*/ 2218926 w 2548591"/>
              <a:gd name="connsiteY85" fmla="*/ 0 h 2555628"/>
              <a:gd name="connsiteX86" fmla="*/ 2244153 w 2548591"/>
              <a:gd name="connsiteY86" fmla="*/ 0 h 2555628"/>
              <a:gd name="connsiteX87" fmla="*/ 2548582 w 2548591"/>
              <a:gd name="connsiteY87" fmla="*/ 305270 h 2555628"/>
              <a:gd name="connsiteX88" fmla="*/ 2548582 w 2548591"/>
              <a:gd name="connsiteY88" fmla="*/ 330570 h 2555628"/>
              <a:gd name="connsiteX89" fmla="*/ 2218926 w 2548591"/>
              <a:gd name="connsiteY89" fmla="*/ 0 h 255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548591" h="2555628">
                <a:moveTo>
                  <a:pt x="138643" y="1"/>
                </a:moveTo>
                <a:lnTo>
                  <a:pt x="163874" y="1"/>
                </a:lnTo>
                <a:cubicBezTo>
                  <a:pt x="163874" y="1318576"/>
                  <a:pt x="1233644" y="2391168"/>
                  <a:pt x="2548463" y="2391168"/>
                </a:cubicBezTo>
                <a:lnTo>
                  <a:pt x="2548463" y="2416472"/>
                </a:lnTo>
                <a:lnTo>
                  <a:pt x="2548590" y="2416600"/>
                </a:lnTo>
                <a:cubicBezTo>
                  <a:pt x="1219755" y="2416600"/>
                  <a:pt x="138643" y="1332503"/>
                  <a:pt x="138643" y="1"/>
                </a:cubicBezTo>
                <a:close/>
                <a:moveTo>
                  <a:pt x="0" y="1"/>
                </a:moveTo>
                <a:lnTo>
                  <a:pt x="25231" y="1"/>
                </a:lnTo>
                <a:cubicBezTo>
                  <a:pt x="25231" y="1395244"/>
                  <a:pt x="1157188" y="2530324"/>
                  <a:pt x="2548591" y="2530324"/>
                </a:cubicBezTo>
                <a:lnTo>
                  <a:pt x="2548591" y="2555628"/>
                </a:lnTo>
                <a:cubicBezTo>
                  <a:pt x="1143299" y="2555628"/>
                  <a:pt x="0" y="1409172"/>
                  <a:pt x="0" y="1"/>
                </a:cubicBezTo>
                <a:close/>
                <a:moveTo>
                  <a:pt x="277411" y="1"/>
                </a:moveTo>
                <a:lnTo>
                  <a:pt x="302642" y="1"/>
                </a:lnTo>
                <a:cubicBezTo>
                  <a:pt x="302642" y="1241907"/>
                  <a:pt x="1310229" y="2252147"/>
                  <a:pt x="2548582" y="2252147"/>
                </a:cubicBezTo>
                <a:lnTo>
                  <a:pt x="2548582" y="2277444"/>
                </a:lnTo>
                <a:cubicBezTo>
                  <a:pt x="1296205" y="2277444"/>
                  <a:pt x="277411" y="1255835"/>
                  <a:pt x="277411" y="1"/>
                </a:cubicBezTo>
                <a:close/>
                <a:moveTo>
                  <a:pt x="416054" y="1"/>
                </a:moveTo>
                <a:lnTo>
                  <a:pt x="441285" y="1"/>
                </a:lnTo>
                <a:cubicBezTo>
                  <a:pt x="441285" y="1165111"/>
                  <a:pt x="1386559" y="2113119"/>
                  <a:pt x="2548589" y="2113119"/>
                </a:cubicBezTo>
                <a:lnTo>
                  <a:pt x="2548589" y="2138423"/>
                </a:lnTo>
                <a:cubicBezTo>
                  <a:pt x="1372670" y="2138423"/>
                  <a:pt x="416054" y="1179166"/>
                  <a:pt x="416054" y="1"/>
                </a:cubicBezTo>
                <a:close/>
                <a:moveTo>
                  <a:pt x="554698" y="1"/>
                </a:moveTo>
                <a:lnTo>
                  <a:pt x="579930" y="1"/>
                </a:lnTo>
                <a:cubicBezTo>
                  <a:pt x="579930" y="1088442"/>
                  <a:pt x="1463017" y="1973963"/>
                  <a:pt x="2548462" y="1973963"/>
                </a:cubicBezTo>
                <a:lnTo>
                  <a:pt x="2548462" y="1999267"/>
                </a:lnTo>
                <a:lnTo>
                  <a:pt x="2548589" y="1999394"/>
                </a:lnTo>
                <a:cubicBezTo>
                  <a:pt x="1449127" y="1999394"/>
                  <a:pt x="554698" y="1102497"/>
                  <a:pt x="554698" y="1"/>
                </a:cubicBezTo>
                <a:close/>
                <a:moveTo>
                  <a:pt x="693468" y="0"/>
                </a:moveTo>
                <a:lnTo>
                  <a:pt x="718701" y="0"/>
                </a:lnTo>
                <a:cubicBezTo>
                  <a:pt x="718701" y="1011773"/>
                  <a:pt x="1539602" y="1834942"/>
                  <a:pt x="2548583" y="1834942"/>
                </a:cubicBezTo>
                <a:lnTo>
                  <a:pt x="2548583" y="1860239"/>
                </a:lnTo>
                <a:cubicBezTo>
                  <a:pt x="1525706" y="1860239"/>
                  <a:pt x="693468" y="1025701"/>
                  <a:pt x="693468" y="0"/>
                </a:cubicBezTo>
                <a:close/>
                <a:moveTo>
                  <a:pt x="832112" y="0"/>
                </a:moveTo>
                <a:lnTo>
                  <a:pt x="857340" y="0"/>
                </a:lnTo>
                <a:cubicBezTo>
                  <a:pt x="857340" y="935105"/>
                  <a:pt x="1616059" y="1695913"/>
                  <a:pt x="2548582" y="1695913"/>
                </a:cubicBezTo>
                <a:lnTo>
                  <a:pt x="2548582" y="1721210"/>
                </a:lnTo>
                <a:cubicBezTo>
                  <a:pt x="1602170" y="1721210"/>
                  <a:pt x="832112" y="949032"/>
                  <a:pt x="832112" y="0"/>
                </a:cubicBezTo>
                <a:close/>
                <a:moveTo>
                  <a:pt x="970758" y="0"/>
                </a:moveTo>
                <a:lnTo>
                  <a:pt x="995986" y="0"/>
                </a:lnTo>
                <a:cubicBezTo>
                  <a:pt x="995986" y="858436"/>
                  <a:pt x="1692391" y="1556758"/>
                  <a:pt x="2548463" y="1556758"/>
                </a:cubicBezTo>
                <a:lnTo>
                  <a:pt x="2548463" y="1582062"/>
                </a:lnTo>
                <a:lnTo>
                  <a:pt x="2548590" y="1582189"/>
                </a:lnTo>
                <a:cubicBezTo>
                  <a:pt x="1678628" y="1582189"/>
                  <a:pt x="970758" y="872491"/>
                  <a:pt x="970758" y="0"/>
                </a:cubicBezTo>
                <a:close/>
                <a:moveTo>
                  <a:pt x="1109529" y="0"/>
                </a:moveTo>
                <a:lnTo>
                  <a:pt x="1134764" y="0"/>
                </a:lnTo>
                <a:cubicBezTo>
                  <a:pt x="1134764" y="781767"/>
                  <a:pt x="1768975" y="1417736"/>
                  <a:pt x="2548589" y="1417736"/>
                </a:cubicBezTo>
                <a:lnTo>
                  <a:pt x="2548589" y="1443033"/>
                </a:lnTo>
                <a:cubicBezTo>
                  <a:pt x="1755086" y="1443033"/>
                  <a:pt x="1109529" y="795695"/>
                  <a:pt x="1109529" y="0"/>
                </a:cubicBezTo>
                <a:close/>
                <a:moveTo>
                  <a:pt x="1248168" y="0"/>
                </a:moveTo>
                <a:lnTo>
                  <a:pt x="1273396" y="0"/>
                </a:lnTo>
                <a:cubicBezTo>
                  <a:pt x="1273396" y="705097"/>
                  <a:pt x="1845433" y="1278708"/>
                  <a:pt x="2548583" y="1278708"/>
                </a:cubicBezTo>
                <a:lnTo>
                  <a:pt x="2548583" y="1304005"/>
                </a:lnTo>
                <a:cubicBezTo>
                  <a:pt x="1831537" y="1304005"/>
                  <a:pt x="1248168" y="719026"/>
                  <a:pt x="1248168" y="0"/>
                </a:cubicBezTo>
                <a:close/>
                <a:moveTo>
                  <a:pt x="1386813" y="0"/>
                </a:moveTo>
                <a:lnTo>
                  <a:pt x="1412041" y="0"/>
                </a:lnTo>
                <a:cubicBezTo>
                  <a:pt x="1412041" y="628428"/>
                  <a:pt x="1921890" y="1139552"/>
                  <a:pt x="2548589" y="1139552"/>
                </a:cubicBezTo>
                <a:lnTo>
                  <a:pt x="2548589" y="1164857"/>
                </a:lnTo>
                <a:lnTo>
                  <a:pt x="2548589" y="1164984"/>
                </a:lnTo>
                <a:cubicBezTo>
                  <a:pt x="1908001" y="1164984"/>
                  <a:pt x="1386813" y="642356"/>
                  <a:pt x="1386813" y="0"/>
                </a:cubicBezTo>
                <a:close/>
                <a:moveTo>
                  <a:pt x="1525579" y="0"/>
                </a:moveTo>
                <a:lnTo>
                  <a:pt x="1550814" y="0"/>
                </a:lnTo>
                <a:cubicBezTo>
                  <a:pt x="1550814" y="551759"/>
                  <a:pt x="1998468" y="1000531"/>
                  <a:pt x="2548583" y="1000531"/>
                </a:cubicBezTo>
                <a:lnTo>
                  <a:pt x="2548583" y="1025828"/>
                </a:lnTo>
                <a:cubicBezTo>
                  <a:pt x="1984452" y="1025828"/>
                  <a:pt x="1525579" y="565560"/>
                  <a:pt x="1525579" y="0"/>
                </a:cubicBezTo>
                <a:close/>
                <a:moveTo>
                  <a:pt x="1664231" y="0"/>
                </a:moveTo>
                <a:lnTo>
                  <a:pt x="1689459" y="0"/>
                </a:lnTo>
                <a:cubicBezTo>
                  <a:pt x="1689459" y="474963"/>
                  <a:pt x="2074805" y="861503"/>
                  <a:pt x="2548589" y="861503"/>
                </a:cubicBezTo>
                <a:lnTo>
                  <a:pt x="2548589" y="886800"/>
                </a:lnTo>
                <a:cubicBezTo>
                  <a:pt x="2060916" y="886800"/>
                  <a:pt x="1664231" y="489019"/>
                  <a:pt x="1664231" y="0"/>
                </a:cubicBezTo>
                <a:close/>
                <a:moveTo>
                  <a:pt x="1802870" y="0"/>
                </a:moveTo>
                <a:lnTo>
                  <a:pt x="1828097" y="0"/>
                </a:lnTo>
                <a:cubicBezTo>
                  <a:pt x="1828097" y="398295"/>
                  <a:pt x="2151263" y="722347"/>
                  <a:pt x="2548583" y="722347"/>
                </a:cubicBezTo>
                <a:lnTo>
                  <a:pt x="2548583" y="747651"/>
                </a:lnTo>
                <a:lnTo>
                  <a:pt x="2548583" y="747778"/>
                </a:lnTo>
                <a:cubicBezTo>
                  <a:pt x="2137367" y="747778"/>
                  <a:pt x="1802870" y="412350"/>
                  <a:pt x="1802870" y="0"/>
                </a:cubicBezTo>
                <a:close/>
                <a:moveTo>
                  <a:pt x="1941642" y="0"/>
                </a:moveTo>
                <a:lnTo>
                  <a:pt x="1966877" y="0"/>
                </a:lnTo>
                <a:cubicBezTo>
                  <a:pt x="1966877" y="321626"/>
                  <a:pt x="2227847" y="583321"/>
                  <a:pt x="2548589" y="583321"/>
                </a:cubicBezTo>
                <a:lnTo>
                  <a:pt x="2548589" y="608622"/>
                </a:lnTo>
                <a:cubicBezTo>
                  <a:pt x="2213831" y="608622"/>
                  <a:pt x="1941642" y="335553"/>
                  <a:pt x="1941642" y="0"/>
                </a:cubicBezTo>
                <a:close/>
                <a:moveTo>
                  <a:pt x="2080281" y="0"/>
                </a:moveTo>
                <a:lnTo>
                  <a:pt x="2105508" y="0"/>
                </a:lnTo>
                <a:cubicBezTo>
                  <a:pt x="2105508" y="244957"/>
                  <a:pt x="2304298" y="444296"/>
                  <a:pt x="2548582" y="444296"/>
                </a:cubicBezTo>
                <a:lnTo>
                  <a:pt x="2548582" y="469597"/>
                </a:lnTo>
                <a:cubicBezTo>
                  <a:pt x="2290409" y="469597"/>
                  <a:pt x="2080281" y="258885"/>
                  <a:pt x="2080281" y="0"/>
                </a:cubicBezTo>
                <a:close/>
                <a:moveTo>
                  <a:pt x="2218926" y="0"/>
                </a:moveTo>
                <a:lnTo>
                  <a:pt x="2244153" y="0"/>
                </a:lnTo>
                <a:cubicBezTo>
                  <a:pt x="2244153" y="168288"/>
                  <a:pt x="2380629" y="305270"/>
                  <a:pt x="2548582" y="305270"/>
                </a:cubicBezTo>
                <a:lnTo>
                  <a:pt x="2548582" y="330570"/>
                </a:lnTo>
                <a:cubicBezTo>
                  <a:pt x="2366866" y="330570"/>
                  <a:pt x="2218926" y="182344"/>
                  <a:pt x="2218926" y="0"/>
                </a:cubicBezTo>
                <a:close/>
              </a:path>
            </a:pathLst>
          </a:custGeom>
          <a:solidFill>
            <a:schemeClr val="bg1"/>
          </a:solidFill>
          <a:ln w="7032" cap="flat">
            <a:noFill/>
            <a:prstDash val="solid"/>
            <a:miter/>
          </a:ln>
        </p:spPr>
        <p:txBody>
          <a:bodyPr rtlCol="0" anchor="ctr">
            <a:noAutofit/>
          </a:bodyPr>
          <a:lstStyle/>
          <a:p>
            <a:endParaRPr lang="en-US" sz="1350"/>
          </a:p>
        </p:txBody>
      </p:sp>
      <p:sp>
        <p:nvSpPr>
          <p:cNvPr id="33" name="Image 4" descr="preencoded.png">
            <a:extLst>
              <a:ext uri="{FF2B5EF4-FFF2-40B4-BE49-F238E27FC236}">
                <a16:creationId xmlns:a16="http://schemas.microsoft.com/office/drawing/2014/main" id="{EC46DC71-C12A-96C8-3FE2-AA95AB58B349}"/>
              </a:ext>
            </a:extLst>
          </p:cNvPr>
          <p:cNvSpPr/>
          <p:nvPr/>
        </p:nvSpPr>
        <p:spPr>
          <a:xfrm>
            <a:off x="2543869" y="0"/>
            <a:ext cx="2560340" cy="2560340"/>
          </a:xfrm>
          <a:custGeom>
            <a:avLst/>
            <a:gdLst>
              <a:gd name="connsiteX0" fmla="*/ 0 w 2560340"/>
              <a:gd name="connsiteY0" fmla="*/ 2560340 h 2560340"/>
              <a:gd name="connsiteX1" fmla="*/ 2560340 w 2560340"/>
              <a:gd name="connsiteY1" fmla="*/ 0 h 2560340"/>
              <a:gd name="connsiteX2" fmla="*/ 0 w 2560340"/>
              <a:gd name="connsiteY2" fmla="*/ 0 h 2560340"/>
              <a:gd name="connsiteX3" fmla="*/ 0 w 2560340"/>
              <a:gd name="connsiteY3" fmla="*/ 2560340 h 2560340"/>
            </a:gdLst>
            <a:ahLst/>
            <a:cxnLst>
              <a:cxn ang="0">
                <a:pos x="connsiteX0" y="connsiteY0"/>
              </a:cxn>
              <a:cxn ang="0">
                <a:pos x="connsiteX1" y="connsiteY1"/>
              </a:cxn>
              <a:cxn ang="0">
                <a:pos x="connsiteX2" y="connsiteY2"/>
              </a:cxn>
              <a:cxn ang="0">
                <a:pos x="connsiteX3" y="connsiteY3"/>
              </a:cxn>
            </a:cxnLst>
            <a:rect l="l" t="t" r="r" b="b"/>
            <a:pathLst>
              <a:path w="2560340" h="2560340">
                <a:moveTo>
                  <a:pt x="0" y="2560340"/>
                </a:moveTo>
                <a:cubicBezTo>
                  <a:pt x="1414079" y="2560340"/>
                  <a:pt x="2560340" y="1414079"/>
                  <a:pt x="2560340" y="0"/>
                </a:cubicBezTo>
                <a:lnTo>
                  <a:pt x="0" y="0"/>
                </a:lnTo>
                <a:lnTo>
                  <a:pt x="0" y="2560340"/>
                </a:lnTo>
                <a:close/>
              </a:path>
            </a:pathLst>
          </a:custGeom>
          <a:solidFill>
            <a:schemeClr val="accent3"/>
          </a:solidFill>
          <a:ln w="7052" cap="flat">
            <a:noFill/>
            <a:prstDash val="solid"/>
            <a:miter/>
          </a:ln>
        </p:spPr>
        <p:txBody>
          <a:bodyPr rtlCol="0" anchor="ctr">
            <a:noAutofit/>
          </a:bodyPr>
          <a:lstStyle/>
          <a:p>
            <a:endParaRPr lang="en-US" sz="1350"/>
          </a:p>
        </p:txBody>
      </p:sp>
      <p:sp>
        <p:nvSpPr>
          <p:cNvPr id="29" name="Freeform 70">
            <a:extLst>
              <a:ext uri="{FF2B5EF4-FFF2-40B4-BE49-F238E27FC236}">
                <a16:creationId xmlns:a16="http://schemas.microsoft.com/office/drawing/2014/main" id="{AA39EF58-54F1-4AC9-1D83-2E7DEEAAEA6A}"/>
              </a:ext>
            </a:extLst>
          </p:cNvPr>
          <p:cNvSpPr>
            <a:spLocks/>
          </p:cNvSpPr>
          <p:nvPr/>
        </p:nvSpPr>
        <p:spPr bwMode="auto">
          <a:xfrm flipH="1">
            <a:off x="2535251" y="4308468"/>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2"/>
          </a:solidFill>
          <a:ln>
            <a:noFill/>
          </a:ln>
        </p:spPr>
        <p:txBody>
          <a:bodyPr vert="horz" wrap="square" lIns="68580" tIns="34290" rIns="68580" bIns="34290" numCol="1" anchor="t" anchorCtr="0" compatLnSpc="1">
            <a:prstTxWarp prst="textNoShape">
              <a:avLst/>
            </a:prstTxWarp>
            <a:noAutofit/>
          </a:bodyPr>
          <a:lstStyle/>
          <a:p>
            <a:endParaRPr lang="en-US" sz="1350"/>
          </a:p>
        </p:txBody>
      </p:sp>
      <p:sp>
        <p:nvSpPr>
          <p:cNvPr id="31" name="Freeform 70">
            <a:extLst>
              <a:ext uri="{FF2B5EF4-FFF2-40B4-BE49-F238E27FC236}">
                <a16:creationId xmlns:a16="http://schemas.microsoft.com/office/drawing/2014/main" id="{0C320934-59CC-4123-C7C1-FEEE89F3045F}"/>
              </a:ext>
            </a:extLst>
          </p:cNvPr>
          <p:cNvSpPr>
            <a:spLocks/>
          </p:cNvSpPr>
          <p:nvPr/>
        </p:nvSpPr>
        <p:spPr bwMode="auto">
          <a:xfrm flipH="1">
            <a:off x="-10617" y="4308468"/>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1"/>
          </a:solidFill>
          <a:ln>
            <a:noFill/>
          </a:ln>
        </p:spPr>
        <p:txBody>
          <a:bodyPr vert="horz" wrap="square" lIns="68580" tIns="34290" rIns="68580" bIns="34290" numCol="1" anchor="t" anchorCtr="0" compatLnSpc="1">
            <a:prstTxWarp prst="textNoShape">
              <a:avLst/>
            </a:prstTxWarp>
            <a:noAutofit/>
          </a:bodyPr>
          <a:lstStyle/>
          <a:p>
            <a:endParaRPr lang="en-US" sz="1350"/>
          </a:p>
        </p:txBody>
      </p:sp>
      <p:sp>
        <p:nvSpPr>
          <p:cNvPr id="6" name="Slide Number Placeholder 5"/>
          <p:cNvSpPr>
            <a:spLocks noGrp="1"/>
          </p:cNvSpPr>
          <p:nvPr>
            <p:ph type="sldNum" sz="quarter" idx="12"/>
          </p:nvPr>
        </p:nvSpPr>
        <p:spPr/>
        <p:txBody>
          <a:bodyPr>
            <a:noAutofit/>
          </a:bodyPr>
          <a:lstStyle/>
          <a:p>
            <a:fld id="{AEC10A0C-BB77-FD4A-8FA4-D4334D01E3A4}" type="slidenum">
              <a:rPr lang="en-US" smtClean="0"/>
              <a:pPr/>
              <a:t>‹#›</a:t>
            </a:fld>
            <a:endParaRPr lang="en-US"/>
          </a:p>
        </p:txBody>
      </p:sp>
    </p:spTree>
    <p:extLst>
      <p:ext uri="{BB962C8B-B14F-4D97-AF65-F5344CB8AC3E}">
        <p14:creationId xmlns:p14="http://schemas.microsoft.com/office/powerpoint/2010/main" val="824098017"/>
      </p:ext>
    </p:extLst>
  </p:cSld>
  <p:clrMapOvr>
    <a:masterClrMapping/>
  </p:clrMapOvr>
  <p:hf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eam x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CC43996-DAC9-130F-CB05-4A8A90381D37}"/>
              </a:ext>
            </a:extLst>
          </p:cNvPr>
          <p:cNvSpPr/>
          <p:nvPr/>
        </p:nvSpPr>
        <p:spPr>
          <a:xfrm>
            <a:off x="-24064" y="3390900"/>
            <a:ext cx="12216063" cy="34671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338"/>
          </a:p>
        </p:txBody>
      </p:sp>
      <p:sp>
        <p:nvSpPr>
          <p:cNvPr id="2" name="Title 1">
            <a:extLst>
              <a:ext uri="{FF2B5EF4-FFF2-40B4-BE49-F238E27FC236}">
                <a16:creationId xmlns:a16="http://schemas.microsoft.com/office/drawing/2014/main" id="{EA04E8AF-9DFE-7077-DB36-941F6490BAD8}"/>
              </a:ext>
            </a:extLst>
          </p:cNvPr>
          <p:cNvSpPr>
            <a:spLocks noGrp="1"/>
          </p:cNvSpPr>
          <p:nvPr>
            <p:ph type="title"/>
          </p:nvPr>
        </p:nvSpPr>
        <p:spPr/>
        <p:txBody>
          <a:bodyPr>
            <a:noAutofit/>
          </a:bodyPr>
          <a:lstStyle>
            <a:lvl1pPr>
              <a:lnSpc>
                <a:spcPct val="100000"/>
              </a:lnSpc>
              <a:defRPr/>
            </a:lvl1pPr>
          </a:lstStyle>
          <a:p>
            <a:r>
              <a:rPr lang="en-US"/>
              <a:t>Click to edit Master title style</a:t>
            </a:r>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p>
            <a:fld id="{AEC10A0C-BB77-FD4A-8FA4-D4334D01E3A4}" type="slidenum">
              <a:rPr lang="en-US" smtClean="0"/>
              <a:pPr/>
              <a:t>‹#›</a:t>
            </a:fld>
            <a:endParaRPr lang="en-US"/>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758905" y="2392023"/>
            <a:ext cx="2596896" cy="2596896"/>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758906" y="4989515"/>
            <a:ext cx="2598737" cy="1109662"/>
          </a:xfrm>
          <a:solidFill>
            <a:schemeClr val="bg1"/>
          </a:solidFill>
        </p:spPr>
        <p:txBody>
          <a:bodyPr lIns="0" tIns="274320" rIns="0" anchor="t">
            <a:noAutofit/>
          </a:bodyPr>
          <a:lstStyle>
            <a:lvl1pPr marL="0" indent="0" algn="ctr">
              <a:spcBef>
                <a:spcPts val="0"/>
              </a:spcBef>
              <a:buNone/>
              <a:defRPr sz="1350" b="1" cap="all"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916885" y="5599757"/>
            <a:ext cx="2283472" cy="365125"/>
          </a:xfrm>
        </p:spPr>
        <p:txBody>
          <a:bodyPr anchor="ctr">
            <a:noAutofit/>
          </a:bodyPr>
          <a:lstStyle>
            <a:lvl1pPr marL="0" indent="0" algn="ctr">
              <a:buNone/>
              <a:defRPr sz="1050"/>
            </a:lvl1pPr>
          </a:lstStyle>
          <a:p>
            <a:pPr lvl="0"/>
            <a:r>
              <a:rPr lang="en-US"/>
              <a:t>Title</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517361" y="2392619"/>
            <a:ext cx="2596896" cy="2596896"/>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516749" y="4990111"/>
            <a:ext cx="2598737" cy="1109662"/>
          </a:xfrm>
          <a:solidFill>
            <a:schemeClr val="bg1"/>
          </a:solidFill>
        </p:spPr>
        <p:txBody>
          <a:bodyPr lIns="0" tIns="274320" rIns="0" anchor="t">
            <a:noAutofit/>
          </a:bodyPr>
          <a:lstStyle>
            <a:lvl1pPr marL="0" indent="0" algn="ctr">
              <a:spcBef>
                <a:spcPts val="0"/>
              </a:spcBef>
              <a:buNone/>
              <a:defRPr sz="1350" b="1" cap="all"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674073" y="5600353"/>
            <a:ext cx="2283472" cy="365125"/>
          </a:xfrm>
        </p:spPr>
        <p:txBody>
          <a:bodyPr anchor="ctr">
            <a:noAutofit/>
          </a:bodyPr>
          <a:lstStyle>
            <a:lvl1pPr marL="0" indent="0" algn="ctr">
              <a:buNone/>
              <a:defRPr sz="1050"/>
            </a:lvl1pPr>
          </a:lstStyle>
          <a:p>
            <a:pPr lvl="0"/>
            <a:r>
              <a:rPr lang="en-US"/>
              <a:t>Title</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275817" y="2393215"/>
            <a:ext cx="2596896" cy="2596896"/>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274590" y="4990707"/>
            <a:ext cx="2598737" cy="1109662"/>
          </a:xfrm>
          <a:solidFill>
            <a:schemeClr val="bg1"/>
          </a:solidFill>
        </p:spPr>
        <p:txBody>
          <a:bodyPr lIns="0" tIns="274320" rIns="0" anchor="t">
            <a:noAutofit/>
          </a:bodyPr>
          <a:lstStyle>
            <a:lvl1pPr marL="0" indent="0" algn="ctr">
              <a:spcBef>
                <a:spcPts val="0"/>
              </a:spcBef>
              <a:buNone/>
              <a:defRPr sz="1350" b="1" cap="all"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432529" y="5600949"/>
            <a:ext cx="2283472" cy="365125"/>
          </a:xfrm>
        </p:spPr>
        <p:txBody>
          <a:bodyPr anchor="ctr">
            <a:noAutofit/>
          </a:bodyPr>
          <a:lstStyle>
            <a:lvl1pPr marL="0" indent="0" algn="ctr">
              <a:buNone/>
              <a:defRPr sz="1050"/>
            </a:lvl1pPr>
          </a:lstStyle>
          <a:p>
            <a:pPr lvl="0"/>
            <a:r>
              <a:rPr lang="en-US"/>
              <a:t>Title</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9034272" y="2393215"/>
            <a:ext cx="2596896" cy="2596896"/>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9032433" y="4990707"/>
            <a:ext cx="2598737" cy="1109662"/>
          </a:xfrm>
          <a:solidFill>
            <a:schemeClr val="bg1"/>
          </a:solidFill>
        </p:spPr>
        <p:txBody>
          <a:bodyPr lIns="0" tIns="274320" rIns="0" anchor="t">
            <a:noAutofit/>
          </a:bodyPr>
          <a:lstStyle>
            <a:lvl1pPr marL="0" indent="0" algn="ctr">
              <a:spcBef>
                <a:spcPts val="0"/>
              </a:spcBef>
              <a:buNone/>
              <a:defRPr sz="1350" b="1" cap="all"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9190984" y="5600949"/>
            <a:ext cx="2283472" cy="365125"/>
          </a:xfrm>
        </p:spPr>
        <p:txBody>
          <a:bodyPr anchor="ctr">
            <a:noAutofit/>
          </a:bodyPr>
          <a:lstStyle>
            <a:lvl1pPr marL="0" indent="0" algn="ctr">
              <a:buNone/>
              <a:defRPr sz="1050"/>
            </a:lvl1pPr>
          </a:lstStyle>
          <a:p>
            <a:pPr lvl="0"/>
            <a:r>
              <a:rPr lang="en-US"/>
              <a:t>Title</a:t>
            </a:r>
          </a:p>
        </p:txBody>
      </p:sp>
    </p:spTree>
    <p:extLst>
      <p:ext uri="{BB962C8B-B14F-4D97-AF65-F5344CB8AC3E}">
        <p14:creationId xmlns:p14="http://schemas.microsoft.com/office/powerpoint/2010/main" val="3664125745"/>
      </p:ext>
    </p:extLst>
  </p:cSld>
  <p:clrMapOvr>
    <a:masterClrMapping/>
  </p:clrMapOvr>
  <p:hf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eam x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4E8AF-9DFE-7077-DB36-941F6490BAD8}"/>
              </a:ext>
            </a:extLst>
          </p:cNvPr>
          <p:cNvSpPr>
            <a:spLocks noGrp="1"/>
          </p:cNvSpPr>
          <p:nvPr>
            <p:ph type="title"/>
          </p:nvPr>
        </p:nvSpPr>
        <p:spPr>
          <a:xfrm>
            <a:off x="758952" y="539496"/>
            <a:ext cx="10671048" cy="768096"/>
          </a:xfrm>
        </p:spPr>
        <p:txBody>
          <a:bodyPr>
            <a:noAutofit/>
          </a:bodyPr>
          <a:lstStyle>
            <a:lvl1pPr>
              <a:lnSpc>
                <a:spcPct val="100000"/>
              </a:lnSpc>
              <a:defRPr/>
            </a:lvl1pPr>
          </a:lstStyle>
          <a:p>
            <a:r>
              <a:rPr lang="en-US"/>
              <a:t>Click to edit Master title style</a:t>
            </a:r>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p>
            <a:fld id="{AEC10A0C-BB77-FD4A-8FA4-D4334D01E3A4}" type="slidenum">
              <a:rPr lang="en-US" smtClean="0"/>
              <a:pPr/>
              <a:t>‹#›</a:t>
            </a:fld>
            <a:endParaRPr lang="en-US"/>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1271016" y="1545336"/>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1271016" y="3191256"/>
            <a:ext cx="2029968" cy="694944"/>
          </a:xfrm>
          <a:solidFill>
            <a:schemeClr val="accent4"/>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1271016" y="3616960"/>
            <a:ext cx="2029968" cy="182880"/>
          </a:xfrm>
        </p:spPr>
        <p:txBody>
          <a:bodyPr anchor="ctr">
            <a:noAutofit/>
          </a:bodyPr>
          <a:lstStyle>
            <a:lvl1pPr marL="0" indent="0" algn="ctr">
              <a:buNone/>
              <a:defRPr sz="900" spc="15" baseline="0"/>
            </a:lvl1pPr>
          </a:lstStyle>
          <a:p>
            <a:pPr lvl="0"/>
            <a:r>
              <a:rPr lang="en-US"/>
              <a:t>Title</a:t>
            </a:r>
          </a:p>
        </p:txBody>
      </p:sp>
      <p:sp>
        <p:nvSpPr>
          <p:cNvPr id="10" name="Picture Placeholder 16">
            <a:extLst>
              <a:ext uri="{FF2B5EF4-FFF2-40B4-BE49-F238E27FC236}">
                <a16:creationId xmlns:a16="http://schemas.microsoft.com/office/drawing/2014/main" id="{BB749B9A-080F-37C0-08E6-909A5DA554D4}"/>
              </a:ext>
            </a:extLst>
          </p:cNvPr>
          <p:cNvSpPr>
            <a:spLocks noGrp="1"/>
          </p:cNvSpPr>
          <p:nvPr>
            <p:ph type="pic" sz="quarter" idx="25"/>
          </p:nvPr>
        </p:nvSpPr>
        <p:spPr>
          <a:xfrm>
            <a:off x="1271016" y="4144264"/>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14" name="Text Placeholder 18">
            <a:extLst>
              <a:ext uri="{FF2B5EF4-FFF2-40B4-BE49-F238E27FC236}">
                <a16:creationId xmlns:a16="http://schemas.microsoft.com/office/drawing/2014/main" id="{C4C7516E-0853-87BE-108B-697DD8E0DA75}"/>
              </a:ext>
            </a:extLst>
          </p:cNvPr>
          <p:cNvSpPr>
            <a:spLocks noGrp="1"/>
          </p:cNvSpPr>
          <p:nvPr>
            <p:ph type="body" sz="quarter" idx="29" hasCustomPrompt="1"/>
          </p:nvPr>
        </p:nvSpPr>
        <p:spPr>
          <a:xfrm>
            <a:off x="1271016" y="5790184"/>
            <a:ext cx="2029968" cy="694944"/>
          </a:xfrm>
          <a:solidFill>
            <a:schemeClr val="accent1"/>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15" name="Text Placeholder 20">
            <a:extLst>
              <a:ext uri="{FF2B5EF4-FFF2-40B4-BE49-F238E27FC236}">
                <a16:creationId xmlns:a16="http://schemas.microsoft.com/office/drawing/2014/main" id="{FB1A74E1-7CEB-F501-F998-7361A20F7349}"/>
              </a:ext>
            </a:extLst>
          </p:cNvPr>
          <p:cNvSpPr>
            <a:spLocks noGrp="1"/>
          </p:cNvSpPr>
          <p:nvPr>
            <p:ph type="body" sz="quarter" idx="30" hasCustomPrompt="1"/>
          </p:nvPr>
        </p:nvSpPr>
        <p:spPr>
          <a:xfrm>
            <a:off x="1271016" y="6215888"/>
            <a:ext cx="2029968" cy="182880"/>
          </a:xfrm>
        </p:spPr>
        <p:txBody>
          <a:bodyPr anchor="ctr">
            <a:noAutofit/>
          </a:bodyPr>
          <a:lstStyle>
            <a:lvl1pPr marL="0" indent="0" algn="ctr">
              <a:buNone/>
              <a:defRPr sz="900" spc="15" baseline="0"/>
            </a:lvl1pPr>
          </a:lstStyle>
          <a:p>
            <a:pPr lvl="0"/>
            <a:r>
              <a:rPr lang="en-US"/>
              <a:t>Title</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828288" y="1545336"/>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828288" y="3191256"/>
            <a:ext cx="2029968" cy="694944"/>
          </a:xfrm>
          <a:solidFill>
            <a:schemeClr val="accent1"/>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828288" y="3616960"/>
            <a:ext cx="2029968" cy="182880"/>
          </a:xfrm>
        </p:spPr>
        <p:txBody>
          <a:bodyPr anchor="ctr">
            <a:noAutofit/>
          </a:bodyPr>
          <a:lstStyle>
            <a:lvl1pPr marL="0" indent="0" algn="ctr">
              <a:buNone/>
              <a:defRPr sz="900" spc="15" baseline="0"/>
            </a:lvl1pPr>
          </a:lstStyle>
          <a:p>
            <a:pPr lvl="0"/>
            <a:r>
              <a:rPr lang="en-US"/>
              <a:t>Title</a:t>
            </a:r>
          </a:p>
        </p:txBody>
      </p:sp>
      <p:sp>
        <p:nvSpPr>
          <p:cNvPr id="11" name="Picture Placeholder 16">
            <a:extLst>
              <a:ext uri="{FF2B5EF4-FFF2-40B4-BE49-F238E27FC236}">
                <a16:creationId xmlns:a16="http://schemas.microsoft.com/office/drawing/2014/main" id="{B5D5100A-3D51-45DB-3A84-9E7FB85261E3}"/>
              </a:ext>
            </a:extLst>
          </p:cNvPr>
          <p:cNvSpPr>
            <a:spLocks noGrp="1"/>
          </p:cNvSpPr>
          <p:nvPr>
            <p:ph type="pic" sz="quarter" idx="26"/>
          </p:nvPr>
        </p:nvSpPr>
        <p:spPr>
          <a:xfrm>
            <a:off x="3828288" y="4144264"/>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16" name="Text Placeholder 18">
            <a:extLst>
              <a:ext uri="{FF2B5EF4-FFF2-40B4-BE49-F238E27FC236}">
                <a16:creationId xmlns:a16="http://schemas.microsoft.com/office/drawing/2014/main" id="{B775B771-678A-D917-7FE0-5DA7A23CCE25}"/>
              </a:ext>
            </a:extLst>
          </p:cNvPr>
          <p:cNvSpPr>
            <a:spLocks noGrp="1"/>
          </p:cNvSpPr>
          <p:nvPr>
            <p:ph type="body" sz="quarter" idx="31" hasCustomPrompt="1"/>
          </p:nvPr>
        </p:nvSpPr>
        <p:spPr>
          <a:xfrm>
            <a:off x="3828288" y="5790184"/>
            <a:ext cx="2029968" cy="694944"/>
          </a:xfrm>
          <a:solidFill>
            <a:schemeClr val="accent4"/>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18" name="Text Placeholder 20">
            <a:extLst>
              <a:ext uri="{FF2B5EF4-FFF2-40B4-BE49-F238E27FC236}">
                <a16:creationId xmlns:a16="http://schemas.microsoft.com/office/drawing/2014/main" id="{AA2B9540-B92A-AD9C-C01A-B08A98BF8455}"/>
              </a:ext>
            </a:extLst>
          </p:cNvPr>
          <p:cNvSpPr>
            <a:spLocks noGrp="1"/>
          </p:cNvSpPr>
          <p:nvPr>
            <p:ph type="body" sz="quarter" idx="32" hasCustomPrompt="1"/>
          </p:nvPr>
        </p:nvSpPr>
        <p:spPr>
          <a:xfrm>
            <a:off x="3828288" y="6215888"/>
            <a:ext cx="2029968" cy="182880"/>
          </a:xfrm>
        </p:spPr>
        <p:txBody>
          <a:bodyPr anchor="ctr">
            <a:noAutofit/>
          </a:bodyPr>
          <a:lstStyle>
            <a:lvl1pPr marL="0" indent="0" algn="ctr">
              <a:buNone/>
              <a:defRPr sz="900" spc="15" baseline="0"/>
            </a:lvl1pPr>
          </a:lstStyle>
          <a:p>
            <a:pPr lvl="0"/>
            <a:r>
              <a:rPr lang="en-US"/>
              <a:t>Title</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385560" y="1545336"/>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385560" y="3191256"/>
            <a:ext cx="2029968" cy="694944"/>
          </a:xfrm>
          <a:solidFill>
            <a:schemeClr val="accent4"/>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385560" y="3616960"/>
            <a:ext cx="2029968" cy="182880"/>
          </a:xfrm>
        </p:spPr>
        <p:txBody>
          <a:bodyPr anchor="ctr">
            <a:noAutofit/>
          </a:bodyPr>
          <a:lstStyle>
            <a:lvl1pPr marL="0" indent="0" algn="ctr">
              <a:buNone/>
              <a:defRPr sz="900" spc="15" baseline="0"/>
            </a:lvl1pPr>
          </a:lstStyle>
          <a:p>
            <a:pPr lvl="0"/>
            <a:r>
              <a:rPr lang="en-US"/>
              <a:t>Title</a:t>
            </a:r>
          </a:p>
        </p:txBody>
      </p:sp>
      <p:sp>
        <p:nvSpPr>
          <p:cNvPr id="12" name="Picture Placeholder 16">
            <a:extLst>
              <a:ext uri="{FF2B5EF4-FFF2-40B4-BE49-F238E27FC236}">
                <a16:creationId xmlns:a16="http://schemas.microsoft.com/office/drawing/2014/main" id="{3D2AAC25-9404-1F6F-200C-5660F4995858}"/>
              </a:ext>
            </a:extLst>
          </p:cNvPr>
          <p:cNvSpPr>
            <a:spLocks noGrp="1"/>
          </p:cNvSpPr>
          <p:nvPr>
            <p:ph type="pic" sz="quarter" idx="27"/>
          </p:nvPr>
        </p:nvSpPr>
        <p:spPr>
          <a:xfrm>
            <a:off x="6385560" y="4144264"/>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0" name="Text Placeholder 18">
            <a:extLst>
              <a:ext uri="{FF2B5EF4-FFF2-40B4-BE49-F238E27FC236}">
                <a16:creationId xmlns:a16="http://schemas.microsoft.com/office/drawing/2014/main" id="{AE4677E1-AC1B-AB9C-5E0C-794903DD1CEB}"/>
              </a:ext>
            </a:extLst>
          </p:cNvPr>
          <p:cNvSpPr>
            <a:spLocks noGrp="1"/>
          </p:cNvSpPr>
          <p:nvPr>
            <p:ph type="body" sz="quarter" idx="33" hasCustomPrompt="1"/>
          </p:nvPr>
        </p:nvSpPr>
        <p:spPr>
          <a:xfrm>
            <a:off x="6385560" y="5790184"/>
            <a:ext cx="2029968" cy="694944"/>
          </a:xfrm>
          <a:solidFill>
            <a:schemeClr val="accent1"/>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31" name="Text Placeholder 20">
            <a:extLst>
              <a:ext uri="{FF2B5EF4-FFF2-40B4-BE49-F238E27FC236}">
                <a16:creationId xmlns:a16="http://schemas.microsoft.com/office/drawing/2014/main" id="{826BBF6C-7198-3C15-CDCB-E72B08709C1F}"/>
              </a:ext>
            </a:extLst>
          </p:cNvPr>
          <p:cNvSpPr>
            <a:spLocks noGrp="1"/>
          </p:cNvSpPr>
          <p:nvPr>
            <p:ph type="body" sz="quarter" idx="34" hasCustomPrompt="1"/>
          </p:nvPr>
        </p:nvSpPr>
        <p:spPr>
          <a:xfrm>
            <a:off x="6385560" y="6215888"/>
            <a:ext cx="2029968" cy="182880"/>
          </a:xfrm>
        </p:spPr>
        <p:txBody>
          <a:bodyPr anchor="ctr">
            <a:noAutofit/>
          </a:bodyPr>
          <a:lstStyle>
            <a:lvl1pPr marL="0" indent="0" algn="ctr">
              <a:buNone/>
              <a:defRPr sz="900" spc="15" baseline="0"/>
            </a:lvl1pPr>
          </a:lstStyle>
          <a:p>
            <a:pPr lvl="0"/>
            <a:r>
              <a:rPr lang="en-US"/>
              <a:t>Title</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8942832" y="1545336"/>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8942832" y="3191256"/>
            <a:ext cx="2029968" cy="694944"/>
          </a:xfrm>
          <a:solidFill>
            <a:schemeClr val="accent1"/>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8942832" y="3616960"/>
            <a:ext cx="2029968" cy="182880"/>
          </a:xfrm>
        </p:spPr>
        <p:txBody>
          <a:bodyPr anchor="ctr">
            <a:noAutofit/>
          </a:bodyPr>
          <a:lstStyle>
            <a:lvl1pPr marL="0" indent="0" algn="ctr">
              <a:buNone/>
              <a:defRPr sz="900" spc="15" baseline="0"/>
            </a:lvl1pPr>
          </a:lstStyle>
          <a:p>
            <a:pPr lvl="0"/>
            <a:r>
              <a:rPr lang="en-US"/>
              <a:t>Title</a:t>
            </a:r>
          </a:p>
        </p:txBody>
      </p:sp>
      <p:sp>
        <p:nvSpPr>
          <p:cNvPr id="13" name="Picture Placeholder 16">
            <a:extLst>
              <a:ext uri="{FF2B5EF4-FFF2-40B4-BE49-F238E27FC236}">
                <a16:creationId xmlns:a16="http://schemas.microsoft.com/office/drawing/2014/main" id="{90CBAA5D-3D9B-0CB5-E527-996433638BE3}"/>
              </a:ext>
            </a:extLst>
          </p:cNvPr>
          <p:cNvSpPr>
            <a:spLocks noGrp="1"/>
          </p:cNvSpPr>
          <p:nvPr>
            <p:ph type="pic" sz="quarter" idx="28"/>
          </p:nvPr>
        </p:nvSpPr>
        <p:spPr>
          <a:xfrm>
            <a:off x="8942832" y="4144264"/>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32" name="Text Placeholder 18">
            <a:extLst>
              <a:ext uri="{FF2B5EF4-FFF2-40B4-BE49-F238E27FC236}">
                <a16:creationId xmlns:a16="http://schemas.microsoft.com/office/drawing/2014/main" id="{5B47333C-2F5E-FA7D-5DD1-191E0F421B61}"/>
              </a:ext>
            </a:extLst>
          </p:cNvPr>
          <p:cNvSpPr>
            <a:spLocks noGrp="1"/>
          </p:cNvSpPr>
          <p:nvPr>
            <p:ph type="body" sz="quarter" idx="35" hasCustomPrompt="1"/>
          </p:nvPr>
        </p:nvSpPr>
        <p:spPr>
          <a:xfrm>
            <a:off x="8942832" y="5790184"/>
            <a:ext cx="2029968" cy="694944"/>
          </a:xfrm>
          <a:solidFill>
            <a:schemeClr val="accent4"/>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33" name="Text Placeholder 20">
            <a:extLst>
              <a:ext uri="{FF2B5EF4-FFF2-40B4-BE49-F238E27FC236}">
                <a16:creationId xmlns:a16="http://schemas.microsoft.com/office/drawing/2014/main" id="{D0AA2AE2-5A11-76D4-4D9C-B6B24D1419D0}"/>
              </a:ext>
            </a:extLst>
          </p:cNvPr>
          <p:cNvSpPr>
            <a:spLocks noGrp="1"/>
          </p:cNvSpPr>
          <p:nvPr>
            <p:ph type="body" sz="quarter" idx="36" hasCustomPrompt="1"/>
          </p:nvPr>
        </p:nvSpPr>
        <p:spPr>
          <a:xfrm>
            <a:off x="8942832" y="6215888"/>
            <a:ext cx="2029968" cy="182880"/>
          </a:xfrm>
        </p:spPr>
        <p:txBody>
          <a:bodyPr anchor="ctr">
            <a:noAutofit/>
          </a:bodyPr>
          <a:lstStyle>
            <a:lvl1pPr marL="0" indent="0" algn="ctr">
              <a:buNone/>
              <a:defRPr sz="900" spc="15" baseline="0"/>
            </a:lvl1pPr>
          </a:lstStyle>
          <a:p>
            <a:pPr lvl="0"/>
            <a:r>
              <a:rPr lang="en-US"/>
              <a:t>Title</a:t>
            </a:r>
          </a:p>
        </p:txBody>
      </p:sp>
    </p:spTree>
    <p:extLst>
      <p:ext uri="{BB962C8B-B14F-4D97-AF65-F5344CB8AC3E}">
        <p14:creationId xmlns:p14="http://schemas.microsoft.com/office/powerpoint/2010/main" val="3149100756"/>
      </p:ext>
    </p:extLst>
  </p:cSld>
  <p:clrMapOvr>
    <a:masterClrMapping/>
  </p:clrMapOvr>
  <p:hf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5 Colum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950ED98-B5D1-206C-403F-FA954F9D2CFF}"/>
              </a:ext>
            </a:extLst>
          </p:cNvPr>
          <p:cNvSpPr/>
          <p:nvPr/>
        </p:nvSpPr>
        <p:spPr>
          <a:xfrm>
            <a:off x="685339"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Rectangle 17">
            <a:extLst>
              <a:ext uri="{FF2B5EF4-FFF2-40B4-BE49-F238E27FC236}">
                <a16:creationId xmlns:a16="http://schemas.microsoft.com/office/drawing/2014/main" id="{0E8643CE-01D9-3E5E-15F6-20689F775F15}"/>
              </a:ext>
            </a:extLst>
          </p:cNvPr>
          <p:cNvSpPr/>
          <p:nvPr/>
        </p:nvSpPr>
        <p:spPr>
          <a:xfrm>
            <a:off x="2900911"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Rectangle 19">
            <a:extLst>
              <a:ext uri="{FF2B5EF4-FFF2-40B4-BE49-F238E27FC236}">
                <a16:creationId xmlns:a16="http://schemas.microsoft.com/office/drawing/2014/main" id="{5AF82DDD-EDEC-7D87-F43A-113C5E4A4FE7}"/>
              </a:ext>
            </a:extLst>
          </p:cNvPr>
          <p:cNvSpPr/>
          <p:nvPr/>
        </p:nvSpPr>
        <p:spPr>
          <a:xfrm>
            <a:off x="5116484"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Rectangle 21">
            <a:extLst>
              <a:ext uri="{FF2B5EF4-FFF2-40B4-BE49-F238E27FC236}">
                <a16:creationId xmlns:a16="http://schemas.microsoft.com/office/drawing/2014/main" id="{E47E492E-967F-54B7-55B1-08A5E1C3615B}"/>
              </a:ext>
            </a:extLst>
          </p:cNvPr>
          <p:cNvSpPr/>
          <p:nvPr/>
        </p:nvSpPr>
        <p:spPr>
          <a:xfrm>
            <a:off x="9547629"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Rectangle 23">
            <a:extLst>
              <a:ext uri="{FF2B5EF4-FFF2-40B4-BE49-F238E27FC236}">
                <a16:creationId xmlns:a16="http://schemas.microsoft.com/office/drawing/2014/main" id="{DC0053FE-E44A-CA97-F782-67FC633E722E}"/>
              </a:ext>
            </a:extLst>
          </p:cNvPr>
          <p:cNvSpPr/>
          <p:nvPr/>
        </p:nvSpPr>
        <p:spPr>
          <a:xfrm>
            <a:off x="7332057"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67445A0A-815D-3414-088B-C041E6742DBE}"/>
              </a:ext>
            </a:extLst>
          </p:cNvPr>
          <p:cNvSpPr>
            <a:spLocks noGrp="1"/>
          </p:cNvSpPr>
          <p:nvPr>
            <p:ph type="title"/>
          </p:nvPr>
        </p:nvSpPr>
        <p:spPr>
          <a:xfrm>
            <a:off x="758952" y="841248"/>
            <a:ext cx="10671048" cy="768096"/>
          </a:xfrm>
        </p:spPr>
        <p:txBody>
          <a:bodyPr>
            <a:noAutofit/>
          </a:bodyPr>
          <a:lstStyle>
            <a:lvl1pPr>
              <a:lnSpc>
                <a:spcPct val="100000"/>
              </a:lnSpc>
              <a:defRPr/>
            </a:lvl1pPr>
          </a:lstStyle>
          <a:p>
            <a:r>
              <a:rPr lang="en-US"/>
              <a:t>Click to edit Master title style</a:t>
            </a:r>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p>
            <a:fld id="{AEC10A0C-BB77-FD4A-8FA4-D4334D01E3A4}" type="slidenum">
              <a:rPr lang="en-US" smtClean="0"/>
              <a:pPr/>
              <a:t>‹#›</a:t>
            </a:fld>
            <a:endParaRPr lang="en-US"/>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p:nvPr>
        </p:nvSpPr>
        <p:spPr>
          <a:xfrm>
            <a:off x="685339" y="2491686"/>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4" name="Picture Placeholder 62">
            <a:extLst>
              <a:ext uri="{FF2B5EF4-FFF2-40B4-BE49-F238E27FC236}">
                <a16:creationId xmlns:a16="http://schemas.microsoft.com/office/drawing/2014/main" id="{2F18FBB7-2D21-7954-1324-C7D3BFE5C85D}"/>
              </a:ext>
            </a:extLst>
          </p:cNvPr>
          <p:cNvSpPr>
            <a:spLocks noGrp="1"/>
          </p:cNvSpPr>
          <p:nvPr>
            <p:ph type="pic" sz="quarter" idx="23"/>
          </p:nvPr>
        </p:nvSpPr>
        <p:spPr>
          <a:xfrm>
            <a:off x="1339135" y="2111058"/>
            <a:ext cx="704088" cy="704088"/>
          </a:xfrm>
          <a:prstGeom prst="ellipse">
            <a:avLst/>
          </a:prstGeom>
          <a:solidFill>
            <a:schemeClr val="accent1"/>
          </a:solidFill>
        </p:spPr>
        <p:txBody>
          <a:bodyPr lIns="0" tIns="0" rIns="0" bIns="0" anchor="ctr">
            <a:noAutofit/>
          </a:bodyPr>
          <a:lstStyle>
            <a:lvl1pPr marL="0" indent="0" algn="ctr">
              <a:buNone/>
              <a:defRPr sz="675"/>
            </a:lvl1pPr>
          </a:lstStyle>
          <a:p>
            <a:r>
              <a:rPr lang="en-US"/>
              <a:t>Click icon to add picture</a:t>
            </a:r>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p:nvPr>
        </p:nvSpPr>
        <p:spPr>
          <a:xfrm>
            <a:off x="731059" y="3888404"/>
            <a:ext cx="1920240" cy="1371600"/>
          </a:xfrm>
          <a:noFill/>
          <a:ln>
            <a:noFill/>
          </a:ln>
        </p:spPr>
        <p:txBody>
          <a:bodyPr lIns="91440" rIns="91440" anchor="ctr">
            <a:noAutofit/>
          </a:bodyPr>
          <a:lstStyle>
            <a:lvl1pPr marL="0" indent="0" algn="ctr">
              <a:spcBef>
                <a:spcPts val="0"/>
              </a:spcBef>
              <a:buNone/>
              <a:defRPr sz="1125"/>
            </a:lvl1pPr>
          </a:lstStyle>
          <a:p>
            <a:pPr lvl="0"/>
            <a:r>
              <a:rPr lang="en-US"/>
              <a:t>Click to edit Master text styles</a:t>
            </a:r>
          </a:p>
        </p:txBody>
      </p:sp>
      <p:sp>
        <p:nvSpPr>
          <p:cNvPr id="47" name="Text Placeholder 4">
            <a:extLst>
              <a:ext uri="{FF2B5EF4-FFF2-40B4-BE49-F238E27FC236}">
                <a16:creationId xmlns:a16="http://schemas.microsoft.com/office/drawing/2014/main" id="{79F9AD31-B0C5-3563-C73A-8B6297FCFD1C}"/>
              </a:ext>
            </a:extLst>
          </p:cNvPr>
          <p:cNvSpPr>
            <a:spLocks noGrp="1"/>
          </p:cNvSpPr>
          <p:nvPr>
            <p:ph type="body" sz="quarter" idx="3"/>
          </p:nvPr>
        </p:nvSpPr>
        <p:spPr>
          <a:xfrm>
            <a:off x="2900911" y="2491686"/>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8" name="Picture Placeholder 62">
            <a:extLst>
              <a:ext uri="{FF2B5EF4-FFF2-40B4-BE49-F238E27FC236}">
                <a16:creationId xmlns:a16="http://schemas.microsoft.com/office/drawing/2014/main" id="{05E8E8EF-4954-870B-04E5-82BC660A6738}"/>
              </a:ext>
            </a:extLst>
          </p:cNvPr>
          <p:cNvSpPr>
            <a:spLocks noGrp="1"/>
          </p:cNvSpPr>
          <p:nvPr>
            <p:ph type="pic" sz="quarter" idx="27"/>
          </p:nvPr>
        </p:nvSpPr>
        <p:spPr>
          <a:xfrm>
            <a:off x="3554707" y="2111058"/>
            <a:ext cx="704088" cy="704088"/>
          </a:xfrm>
          <a:prstGeom prst="ellipse">
            <a:avLst/>
          </a:prstGeom>
          <a:solidFill>
            <a:schemeClr val="accent3"/>
          </a:solidFill>
        </p:spPr>
        <p:txBody>
          <a:bodyPr lIns="0" tIns="0" rIns="0" bIns="0" anchor="ctr">
            <a:noAutofit/>
          </a:bodyPr>
          <a:lstStyle>
            <a:lvl1pPr marL="0" indent="0" algn="ctr">
              <a:buNone/>
              <a:defRPr sz="675"/>
            </a:lvl1pPr>
          </a:lstStyle>
          <a:p>
            <a:r>
              <a:rPr lang="en-US"/>
              <a:t>Click icon to add picture</a:t>
            </a:r>
          </a:p>
        </p:txBody>
      </p:sp>
      <p:sp>
        <p:nvSpPr>
          <p:cNvPr id="58" name="Text Placeholder 51">
            <a:extLst>
              <a:ext uri="{FF2B5EF4-FFF2-40B4-BE49-F238E27FC236}">
                <a16:creationId xmlns:a16="http://schemas.microsoft.com/office/drawing/2014/main" id="{75981CD1-EA26-D1CF-F19E-B58C16BA8A69}"/>
              </a:ext>
            </a:extLst>
          </p:cNvPr>
          <p:cNvSpPr>
            <a:spLocks noGrp="1"/>
          </p:cNvSpPr>
          <p:nvPr>
            <p:ph type="body" sz="quarter" idx="19"/>
          </p:nvPr>
        </p:nvSpPr>
        <p:spPr>
          <a:xfrm>
            <a:off x="2946631" y="3888404"/>
            <a:ext cx="1920240" cy="1371600"/>
          </a:xfrm>
          <a:noFill/>
          <a:ln>
            <a:noFill/>
          </a:ln>
        </p:spPr>
        <p:txBody>
          <a:bodyPr lIns="91440" rIns="91440" anchor="ctr">
            <a:noAutofit/>
          </a:bodyPr>
          <a:lstStyle>
            <a:lvl1pPr marL="0" indent="0" algn="ctr">
              <a:spcBef>
                <a:spcPts val="0"/>
              </a:spcBef>
              <a:buNone/>
              <a:defRPr sz="1125"/>
            </a:lvl1pPr>
          </a:lstStyle>
          <a:p>
            <a:pPr lvl="0"/>
            <a:r>
              <a:rPr lang="en-US"/>
              <a:t>Click to edit Master text styles</a:t>
            </a:r>
          </a:p>
        </p:txBody>
      </p:sp>
      <p:sp>
        <p:nvSpPr>
          <p:cNvPr id="48" name="Text Placeholder 4">
            <a:extLst>
              <a:ext uri="{FF2B5EF4-FFF2-40B4-BE49-F238E27FC236}">
                <a16:creationId xmlns:a16="http://schemas.microsoft.com/office/drawing/2014/main" id="{3A09BBD1-5CBC-B0EF-71C0-054FCB989BC6}"/>
              </a:ext>
            </a:extLst>
          </p:cNvPr>
          <p:cNvSpPr>
            <a:spLocks noGrp="1"/>
          </p:cNvSpPr>
          <p:nvPr>
            <p:ph type="body" sz="quarter" idx="13"/>
          </p:nvPr>
        </p:nvSpPr>
        <p:spPr>
          <a:xfrm>
            <a:off x="5116484" y="2491686"/>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7" name="Picture Placeholder 62">
            <a:extLst>
              <a:ext uri="{FF2B5EF4-FFF2-40B4-BE49-F238E27FC236}">
                <a16:creationId xmlns:a16="http://schemas.microsoft.com/office/drawing/2014/main" id="{4AD0C8C9-DB5A-6DC8-2729-A21F1A5CF174}"/>
              </a:ext>
            </a:extLst>
          </p:cNvPr>
          <p:cNvSpPr>
            <a:spLocks noGrp="1"/>
          </p:cNvSpPr>
          <p:nvPr>
            <p:ph type="pic" sz="quarter" idx="26"/>
          </p:nvPr>
        </p:nvSpPr>
        <p:spPr>
          <a:xfrm>
            <a:off x="5770280" y="2111058"/>
            <a:ext cx="704088" cy="704088"/>
          </a:xfrm>
          <a:prstGeom prst="ellipse">
            <a:avLst/>
          </a:prstGeom>
          <a:solidFill>
            <a:schemeClr val="accent1"/>
          </a:solidFill>
        </p:spPr>
        <p:txBody>
          <a:bodyPr lIns="0" tIns="0" rIns="0" bIns="0" anchor="ctr">
            <a:noAutofit/>
          </a:bodyPr>
          <a:lstStyle>
            <a:lvl1pPr marL="0" indent="0" algn="ctr">
              <a:buNone/>
              <a:defRPr sz="675"/>
            </a:lvl1pPr>
          </a:lstStyle>
          <a:p>
            <a:r>
              <a:rPr lang="en-US"/>
              <a:t>Click icon to add picture</a:t>
            </a:r>
          </a:p>
        </p:txBody>
      </p:sp>
      <p:sp>
        <p:nvSpPr>
          <p:cNvPr id="59" name="Text Placeholder 51">
            <a:extLst>
              <a:ext uri="{FF2B5EF4-FFF2-40B4-BE49-F238E27FC236}">
                <a16:creationId xmlns:a16="http://schemas.microsoft.com/office/drawing/2014/main" id="{F02DE2DC-F65C-32A5-5821-89FB2F53C325}"/>
              </a:ext>
            </a:extLst>
          </p:cNvPr>
          <p:cNvSpPr>
            <a:spLocks noGrp="1"/>
          </p:cNvSpPr>
          <p:nvPr>
            <p:ph type="body" sz="quarter" idx="20"/>
          </p:nvPr>
        </p:nvSpPr>
        <p:spPr>
          <a:xfrm>
            <a:off x="5162204" y="3888404"/>
            <a:ext cx="1920240" cy="1371600"/>
          </a:xfrm>
          <a:noFill/>
          <a:ln>
            <a:noFill/>
          </a:ln>
        </p:spPr>
        <p:txBody>
          <a:bodyPr lIns="91440" rIns="91440" anchor="ctr">
            <a:noAutofit/>
          </a:bodyPr>
          <a:lstStyle>
            <a:lvl1pPr marL="0" indent="0" algn="ctr">
              <a:spcBef>
                <a:spcPts val="0"/>
              </a:spcBef>
              <a:buNone/>
              <a:defRPr sz="1125"/>
            </a:lvl1pPr>
          </a:lstStyle>
          <a:p>
            <a:pPr lvl="0"/>
            <a:r>
              <a:rPr lang="en-US"/>
              <a:t>Click to edit Master text styles</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p:nvPr>
        </p:nvSpPr>
        <p:spPr>
          <a:xfrm>
            <a:off x="7332057" y="2491686"/>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6" name="Picture Placeholder 62">
            <a:extLst>
              <a:ext uri="{FF2B5EF4-FFF2-40B4-BE49-F238E27FC236}">
                <a16:creationId xmlns:a16="http://schemas.microsoft.com/office/drawing/2014/main" id="{139354A0-F5DF-3AC5-5E8B-A41146C26F3C}"/>
              </a:ext>
            </a:extLst>
          </p:cNvPr>
          <p:cNvSpPr>
            <a:spLocks noGrp="1"/>
          </p:cNvSpPr>
          <p:nvPr>
            <p:ph type="pic" sz="quarter" idx="25"/>
          </p:nvPr>
        </p:nvSpPr>
        <p:spPr>
          <a:xfrm>
            <a:off x="7985853" y="2111058"/>
            <a:ext cx="704088" cy="704088"/>
          </a:xfrm>
          <a:prstGeom prst="ellipse">
            <a:avLst/>
          </a:prstGeom>
          <a:solidFill>
            <a:schemeClr val="accent3"/>
          </a:solidFill>
        </p:spPr>
        <p:txBody>
          <a:bodyPr lIns="0" tIns="0" rIns="0" bIns="0" anchor="ctr">
            <a:noAutofit/>
          </a:bodyPr>
          <a:lstStyle>
            <a:lvl1pPr marL="0" indent="0" algn="ctr">
              <a:buNone/>
              <a:defRPr sz="675"/>
            </a:lvl1pPr>
          </a:lstStyle>
          <a:p>
            <a:r>
              <a:rPr lang="en-US"/>
              <a:t>Click icon to add picture</a:t>
            </a:r>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p:nvPr>
        </p:nvSpPr>
        <p:spPr>
          <a:xfrm>
            <a:off x="7377777" y="3888404"/>
            <a:ext cx="1920240" cy="1371600"/>
          </a:xfrm>
          <a:noFill/>
          <a:ln>
            <a:noFill/>
          </a:ln>
        </p:spPr>
        <p:txBody>
          <a:bodyPr lIns="91440" rIns="91440" anchor="ctr">
            <a:noAutofit/>
          </a:bodyPr>
          <a:lstStyle>
            <a:lvl1pPr marL="0" indent="0" algn="ctr">
              <a:spcBef>
                <a:spcPts val="0"/>
              </a:spcBef>
              <a:buNone/>
              <a:defRPr sz="1125"/>
            </a:lvl1pPr>
          </a:lstStyle>
          <a:p>
            <a:pPr lvl="0"/>
            <a:r>
              <a:rPr lang="en-US"/>
              <a:t>Click to edit Master text styles</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p:nvPr>
        </p:nvSpPr>
        <p:spPr>
          <a:xfrm>
            <a:off x="9547629" y="2491686"/>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5" name="Picture Placeholder 62">
            <a:extLst>
              <a:ext uri="{FF2B5EF4-FFF2-40B4-BE49-F238E27FC236}">
                <a16:creationId xmlns:a16="http://schemas.microsoft.com/office/drawing/2014/main" id="{D5BF3A8A-72F1-392E-855B-5B36E244A7FD}"/>
              </a:ext>
            </a:extLst>
          </p:cNvPr>
          <p:cNvSpPr>
            <a:spLocks noGrp="1"/>
          </p:cNvSpPr>
          <p:nvPr>
            <p:ph type="pic" sz="quarter" idx="24"/>
          </p:nvPr>
        </p:nvSpPr>
        <p:spPr>
          <a:xfrm>
            <a:off x="10201425" y="2111058"/>
            <a:ext cx="704088" cy="704088"/>
          </a:xfrm>
          <a:prstGeom prst="ellipse">
            <a:avLst/>
          </a:prstGeom>
          <a:solidFill>
            <a:schemeClr val="accent1"/>
          </a:solidFill>
        </p:spPr>
        <p:txBody>
          <a:bodyPr lIns="0" tIns="0" rIns="0" bIns="0" anchor="ctr">
            <a:noAutofit/>
          </a:bodyPr>
          <a:lstStyle>
            <a:lvl1pPr marL="0" indent="0" algn="ctr">
              <a:buNone/>
              <a:defRPr sz="675"/>
            </a:lvl1pPr>
          </a:lstStyle>
          <a:p>
            <a:r>
              <a:rPr lang="en-US"/>
              <a:t>Click icon to add picture</a:t>
            </a:r>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p:nvPr>
        </p:nvSpPr>
        <p:spPr>
          <a:xfrm>
            <a:off x="9593349" y="3888404"/>
            <a:ext cx="1920240" cy="1371600"/>
          </a:xfrm>
          <a:noFill/>
          <a:ln>
            <a:noFill/>
          </a:ln>
        </p:spPr>
        <p:txBody>
          <a:bodyPr lIns="91440" rIns="91440" anchor="ctr">
            <a:noAutofit/>
          </a:bodyPr>
          <a:lstStyle>
            <a:lvl1pPr marL="0" indent="0" algn="ctr">
              <a:spcBef>
                <a:spcPts val="0"/>
              </a:spcBef>
              <a:buNone/>
              <a:defRPr sz="1125"/>
            </a:lvl1pPr>
          </a:lstStyle>
          <a:p>
            <a:pPr lvl="0"/>
            <a:r>
              <a:rPr lang="en-US"/>
              <a:t>Click to edit Master text styles</a:t>
            </a:r>
          </a:p>
        </p:txBody>
      </p:sp>
    </p:spTree>
    <p:extLst>
      <p:ext uri="{BB962C8B-B14F-4D97-AF65-F5344CB8AC3E}">
        <p14:creationId xmlns:p14="http://schemas.microsoft.com/office/powerpoint/2010/main" val="261399931"/>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C82066DD-D313-D148-89C7-338EB873A730}"/>
              </a:ext>
            </a:extLst>
          </p:cNvPr>
          <p:cNvGrpSpPr>
            <a:grpSpLocks/>
          </p:cNvGrpSpPr>
          <p:nvPr userDrawn="1"/>
        </p:nvGrpSpPr>
        <p:grpSpPr bwMode="auto">
          <a:xfrm rot="16200000" flipV="1">
            <a:off x="0" y="3900132"/>
            <a:ext cx="2959226" cy="2959226"/>
            <a:chOff x="0" y="12289"/>
            <a:chExt cx="3550" cy="3551"/>
          </a:xfrm>
        </p:grpSpPr>
        <p:sp>
          <p:nvSpPr>
            <p:cNvPr id="15" name="Freeform 14">
              <a:extLst>
                <a:ext uri="{FF2B5EF4-FFF2-40B4-BE49-F238E27FC236}">
                  <a16:creationId xmlns:a16="http://schemas.microsoft.com/office/drawing/2014/main" id="{A5BBD7C7-99D1-E841-A081-6912D1F2B855}"/>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6" name="Freeform 15">
              <a:extLst>
                <a:ext uri="{FF2B5EF4-FFF2-40B4-BE49-F238E27FC236}">
                  <a16:creationId xmlns:a16="http://schemas.microsoft.com/office/drawing/2014/main" id="{227A14EE-CB79-754A-8B19-EB9874B3158E}"/>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9" name="Freeform 18">
              <a:extLst>
                <a:ext uri="{FF2B5EF4-FFF2-40B4-BE49-F238E27FC236}">
                  <a16:creationId xmlns:a16="http://schemas.microsoft.com/office/drawing/2014/main" id="{35B38B80-C3D3-4C47-B468-C41A8FF36F2A}"/>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4" name="Picture Placeholder 2">
            <a:extLst>
              <a:ext uri="{FF2B5EF4-FFF2-40B4-BE49-F238E27FC236}">
                <a16:creationId xmlns:a16="http://schemas.microsoft.com/office/drawing/2014/main" id="{F0C4E8C2-3240-594A-9D5E-1BCD1AF44C5E}"/>
              </a:ext>
            </a:extLst>
          </p:cNvPr>
          <p:cNvSpPr>
            <a:spLocks noGrp="1"/>
          </p:cNvSpPr>
          <p:nvPr>
            <p:ph type="pic" sz="quarter" idx="13"/>
          </p:nvPr>
        </p:nvSpPr>
        <p:spPr>
          <a:xfrm>
            <a:off x="6096000" y="-22543"/>
            <a:ext cx="6096000" cy="6903086"/>
          </a:xfrm>
        </p:spPr>
        <p:txBody>
          <a:bodyPr/>
          <a:lstStyle/>
          <a:p>
            <a:r>
              <a:rPr lang="en-US"/>
              <a:t>Click icon to add picture</a:t>
            </a:r>
            <a:endParaRPr lang="en-US" dirty="0"/>
          </a:p>
        </p:txBody>
      </p:sp>
      <p:sp>
        <p:nvSpPr>
          <p:cNvPr id="9" name="Title 1">
            <a:extLst>
              <a:ext uri="{FF2B5EF4-FFF2-40B4-BE49-F238E27FC236}">
                <a16:creationId xmlns:a16="http://schemas.microsoft.com/office/drawing/2014/main" id="{A5C37098-CEB2-1E45-989B-3DD92F3B1A30}"/>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latin typeface="+mj-lt"/>
              </a:defRPr>
            </a:lvl1pPr>
          </a:lstStyle>
          <a:p>
            <a:r>
              <a:rPr lang="en-US"/>
              <a:t>Click to edit Master title style</a:t>
            </a:r>
            <a:endParaRPr lang="en-US" dirty="0"/>
          </a:p>
        </p:txBody>
      </p:sp>
      <p:cxnSp>
        <p:nvCxnSpPr>
          <p:cNvPr id="17" name="Straight Connector 16">
            <a:extLst>
              <a:ext uri="{FF2B5EF4-FFF2-40B4-BE49-F238E27FC236}">
                <a16:creationId xmlns:a16="http://schemas.microsoft.com/office/drawing/2014/main" id="{1D23F761-57FC-3649-AE84-0C3EF95EF561}"/>
              </a:ext>
            </a:extLst>
          </p:cNvPr>
          <p:cNvCxnSpPr>
            <a:cxnSpLocks/>
          </p:cNvCxnSpPr>
          <p:nvPr userDrawn="1"/>
        </p:nvCxnSpPr>
        <p:spPr>
          <a:xfrm>
            <a:off x="9525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8" name="Text Placeholder 29">
            <a:extLst>
              <a:ext uri="{FF2B5EF4-FFF2-40B4-BE49-F238E27FC236}">
                <a16:creationId xmlns:a16="http://schemas.microsoft.com/office/drawing/2014/main" id="{E66F2BC9-2F8A-1543-9AFD-9BAB0E75B31C}"/>
              </a:ext>
            </a:extLst>
          </p:cNvPr>
          <p:cNvSpPr>
            <a:spLocks noGrp="1"/>
          </p:cNvSpPr>
          <p:nvPr>
            <p:ph type="body" sz="quarter" idx="11"/>
          </p:nvPr>
        </p:nvSpPr>
        <p:spPr>
          <a:xfrm>
            <a:off x="952499" y="2289363"/>
            <a:ext cx="4572001" cy="2795232"/>
          </a:xfrm>
        </p:spPr>
        <p:txBody>
          <a:bodyPr lIns="0" tIns="0" rIns="0" bIns="0">
            <a:noAutofit/>
          </a:bodyPr>
          <a:lstStyle>
            <a:lvl1pPr marL="0" indent="0">
              <a:lnSpc>
                <a:spcPct val="100000"/>
              </a:lnSpc>
              <a:buNone/>
              <a:defRPr sz="16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4" name="Slide Number Placeholder 3">
            <a:extLst>
              <a:ext uri="{FF2B5EF4-FFF2-40B4-BE49-F238E27FC236}">
                <a16:creationId xmlns:a16="http://schemas.microsoft.com/office/drawing/2014/main" id="{8F25D00C-8F5C-4528-87FA-F9431D967555}"/>
              </a:ext>
            </a:extLst>
          </p:cNvPr>
          <p:cNvSpPr>
            <a:spLocks noGrp="1"/>
          </p:cNvSpPr>
          <p:nvPr>
            <p:ph type="sldNum" sz="quarter" idx="16"/>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3749986981"/>
      </p:ext>
    </p:extLst>
  </p:cSld>
  <p:clrMapOvr>
    <a:masterClrMapping/>
  </p:clrMapOvr>
  <p:extLst>
    <p:ext uri="{DCECCB84-F9BA-43D5-87BE-67443E8EF086}">
      <p15:sldGuideLst xmlns:p15="http://schemas.microsoft.com/office/powerpoint/2012/main">
        <p15:guide id="1" pos="600">
          <p15:clr>
            <a:srgbClr val="FBAE40"/>
          </p15:clr>
        </p15:guide>
        <p15:guide id="6" pos="3480">
          <p15:clr>
            <a:srgbClr val="FBAE40"/>
          </p15:clr>
        </p15:guide>
        <p15:guide id="7" orient="horz" pos="1440">
          <p15:clr>
            <a:srgbClr val="FBAE40"/>
          </p15:clr>
        </p15:guide>
        <p15:guide id="9" orient="horz" pos="1224">
          <p15:clr>
            <a:srgbClr val="FBAE40"/>
          </p15:clr>
        </p15:guide>
        <p15:guide id="10" orient="horz" pos="552">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imeline">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E2DECB02-D9CE-E57A-0604-BFF41EC38AFA}"/>
              </a:ext>
            </a:extLst>
          </p:cNvPr>
          <p:cNvSpPr/>
          <p:nvPr/>
        </p:nvSpPr>
        <p:spPr>
          <a:xfrm>
            <a:off x="0" y="0"/>
            <a:ext cx="2838451"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3"/>
          </a:solidFill>
          <a:ln>
            <a:noFill/>
          </a:ln>
        </p:spPr>
        <p:txBody>
          <a:bodyPr vert="horz" wrap="square" lIns="68580" tIns="34290" rIns="68580" bIns="34290" numCol="1" anchor="t" anchorCtr="0" compatLnSpc="1">
            <a:prstTxWarp prst="textNoShape">
              <a:avLst/>
            </a:prstTxWarp>
            <a:noAutofit/>
          </a:bodyPr>
          <a:lstStyle/>
          <a:p>
            <a:pPr lvl="0"/>
            <a:endParaRPr lang="en-US" sz="1350"/>
          </a:p>
        </p:txBody>
      </p:sp>
      <p:sp>
        <p:nvSpPr>
          <p:cNvPr id="26" name="Freeform: Shape 25">
            <a:extLst>
              <a:ext uri="{FF2B5EF4-FFF2-40B4-BE49-F238E27FC236}">
                <a16:creationId xmlns:a16="http://schemas.microsoft.com/office/drawing/2014/main" id="{68E760EA-7D83-1DF2-A8EE-4F218084E74F}"/>
              </a:ext>
            </a:extLst>
          </p:cNvPr>
          <p:cNvSpPr/>
          <p:nvPr/>
        </p:nvSpPr>
        <p:spPr>
          <a:xfrm>
            <a:off x="1" y="-1"/>
            <a:ext cx="1970627" cy="1990267"/>
          </a:xfrm>
          <a:custGeom>
            <a:avLst/>
            <a:gdLst>
              <a:gd name="connsiteX0" fmla="*/ 0 w 1970627"/>
              <a:gd name="connsiteY0" fmla="*/ 0 h 1990267"/>
              <a:gd name="connsiteX1" fmla="*/ 1970627 w 1970627"/>
              <a:gd name="connsiteY1" fmla="*/ 0 h 1990267"/>
              <a:gd name="connsiteX2" fmla="*/ 1960534 w 1970627"/>
              <a:gd name="connsiteY2" fmla="*/ 200357 h 1990267"/>
              <a:gd name="connsiteX3" fmla="*/ 190254 w 1970627"/>
              <a:gd name="connsiteY3" fmla="*/ 1980571 h 1990267"/>
              <a:gd name="connsiteX4" fmla="*/ 0 w 1970627"/>
              <a:gd name="connsiteY4" fmla="*/ 1990267 h 199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0627" h="1990267">
                <a:moveTo>
                  <a:pt x="0" y="0"/>
                </a:moveTo>
                <a:lnTo>
                  <a:pt x="1970627" y="0"/>
                </a:lnTo>
                <a:lnTo>
                  <a:pt x="1960534" y="200357"/>
                </a:lnTo>
                <a:cubicBezTo>
                  <a:pt x="1865827" y="1135608"/>
                  <a:pt x="1124383" y="1884831"/>
                  <a:pt x="190254" y="1980571"/>
                </a:cubicBezTo>
                <a:lnTo>
                  <a:pt x="0" y="1990267"/>
                </a:lnTo>
                <a:close/>
              </a:path>
            </a:pathLst>
          </a:custGeom>
          <a:solidFill>
            <a:srgbClr val="F5CDCE"/>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16" name="Freeform: Shape 15">
            <a:extLst>
              <a:ext uri="{FF2B5EF4-FFF2-40B4-BE49-F238E27FC236}">
                <a16:creationId xmlns:a16="http://schemas.microsoft.com/office/drawing/2014/main" id="{FF3F3353-78A1-F584-81A6-9513382DF18F}"/>
              </a:ext>
            </a:extLst>
          </p:cNvPr>
          <p:cNvSpPr/>
          <p:nvPr/>
        </p:nvSpPr>
        <p:spPr>
          <a:xfrm>
            <a:off x="2" y="3"/>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2" name="Title 1">
            <a:extLst>
              <a:ext uri="{FF2B5EF4-FFF2-40B4-BE49-F238E27FC236}">
                <a16:creationId xmlns:a16="http://schemas.microsoft.com/office/drawing/2014/main" id="{A65C6DDD-D2BB-0153-0F53-9F7C17BDFD2B}"/>
              </a:ext>
            </a:extLst>
          </p:cNvPr>
          <p:cNvSpPr>
            <a:spLocks noGrp="1"/>
          </p:cNvSpPr>
          <p:nvPr>
            <p:ph type="title"/>
          </p:nvPr>
        </p:nvSpPr>
        <p:spPr/>
        <p:txBody>
          <a:bodyPr/>
          <a:lstStyle>
            <a:lvl1pPr>
              <a:lnSpc>
                <a:spcPct val="100000"/>
              </a:lnSpc>
              <a:defRPr>
                <a:solidFill>
                  <a:schemeClr val="accent6"/>
                </a:solidFill>
              </a:defRPr>
            </a:lvl1pPr>
          </a:lstStyle>
          <a:p>
            <a:r>
              <a:rPr lang="en-US"/>
              <a:t>Click to edit Master title style</a:t>
            </a:r>
          </a:p>
        </p:txBody>
      </p:sp>
      <p:sp>
        <p:nvSpPr>
          <p:cNvPr id="5" name="Slide Number Placeholder 4">
            <a:extLst>
              <a:ext uri="{FF2B5EF4-FFF2-40B4-BE49-F238E27FC236}">
                <a16:creationId xmlns:a16="http://schemas.microsoft.com/office/drawing/2014/main" id="{471A846E-CBB1-9805-456D-0C0B890912B7}"/>
              </a:ext>
            </a:extLst>
          </p:cNvPr>
          <p:cNvSpPr>
            <a:spLocks noGrp="1"/>
          </p:cNvSpPr>
          <p:nvPr>
            <p:ph type="sldNum" sz="quarter" idx="12"/>
          </p:nvPr>
        </p:nvSpPr>
        <p:spPr/>
        <p:txBody>
          <a:bodyPr/>
          <a:lstStyle/>
          <a:p>
            <a:fld id="{AEC10A0C-BB77-FD4A-8FA4-D4334D01E3A4}" type="slidenum">
              <a:rPr lang="en-US" smtClean="0"/>
              <a:pPr/>
              <a:t>‹#›</a:t>
            </a:fld>
            <a:endParaRPr lang="en-US"/>
          </a:p>
        </p:txBody>
      </p:sp>
      <p:sp>
        <p:nvSpPr>
          <p:cNvPr id="30" name="Image 2" descr="preencoded.png">
            <a:extLst>
              <a:ext uri="{FF2B5EF4-FFF2-40B4-BE49-F238E27FC236}">
                <a16:creationId xmlns:a16="http://schemas.microsoft.com/office/drawing/2014/main" id="{790E862E-398F-571C-EC2C-3D17164DE059}"/>
              </a:ext>
            </a:extLst>
          </p:cNvPr>
          <p:cNvSpPr/>
          <p:nvPr/>
        </p:nvSpPr>
        <p:spPr>
          <a:xfrm>
            <a:off x="1458332" y="590135"/>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sz="1350"/>
          </a:p>
        </p:txBody>
      </p:sp>
      <p:sp>
        <p:nvSpPr>
          <p:cNvPr id="31" name="Text Placeholder 2">
            <a:extLst>
              <a:ext uri="{FF2B5EF4-FFF2-40B4-BE49-F238E27FC236}">
                <a16:creationId xmlns:a16="http://schemas.microsoft.com/office/drawing/2014/main" id="{AB1DF8DE-0EED-2627-4B5E-266C0BC276BE}"/>
              </a:ext>
            </a:extLst>
          </p:cNvPr>
          <p:cNvSpPr>
            <a:spLocks noGrp="1"/>
          </p:cNvSpPr>
          <p:nvPr>
            <p:ph type="body" idx="1" hasCustomPrompt="1"/>
          </p:nvPr>
        </p:nvSpPr>
        <p:spPr>
          <a:xfrm>
            <a:off x="685339"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MMM YYYY</a:t>
            </a:r>
          </a:p>
        </p:txBody>
      </p:sp>
      <p:sp>
        <p:nvSpPr>
          <p:cNvPr id="32" name="Text Placeholder 4">
            <a:extLst>
              <a:ext uri="{FF2B5EF4-FFF2-40B4-BE49-F238E27FC236}">
                <a16:creationId xmlns:a16="http://schemas.microsoft.com/office/drawing/2014/main" id="{5AE99EEE-38C4-CB2D-EEA0-8A2EB6F129E4}"/>
              </a:ext>
            </a:extLst>
          </p:cNvPr>
          <p:cNvSpPr>
            <a:spLocks noGrp="1"/>
          </p:cNvSpPr>
          <p:nvPr>
            <p:ph type="body" sz="quarter" idx="3" hasCustomPrompt="1"/>
          </p:nvPr>
        </p:nvSpPr>
        <p:spPr>
          <a:xfrm>
            <a:off x="2900911"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MMM YYYY</a:t>
            </a:r>
          </a:p>
        </p:txBody>
      </p:sp>
      <p:sp>
        <p:nvSpPr>
          <p:cNvPr id="33" name="Text Placeholder 4">
            <a:extLst>
              <a:ext uri="{FF2B5EF4-FFF2-40B4-BE49-F238E27FC236}">
                <a16:creationId xmlns:a16="http://schemas.microsoft.com/office/drawing/2014/main" id="{AA90F0AE-69F4-EBD3-AED1-81E98D34811D}"/>
              </a:ext>
            </a:extLst>
          </p:cNvPr>
          <p:cNvSpPr>
            <a:spLocks noGrp="1"/>
          </p:cNvSpPr>
          <p:nvPr>
            <p:ph type="body" sz="quarter" idx="13" hasCustomPrompt="1"/>
          </p:nvPr>
        </p:nvSpPr>
        <p:spPr>
          <a:xfrm>
            <a:off x="5116484"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MMM YYYY</a:t>
            </a:r>
          </a:p>
        </p:txBody>
      </p:sp>
      <p:sp>
        <p:nvSpPr>
          <p:cNvPr id="34" name="Text Placeholder 4">
            <a:extLst>
              <a:ext uri="{FF2B5EF4-FFF2-40B4-BE49-F238E27FC236}">
                <a16:creationId xmlns:a16="http://schemas.microsoft.com/office/drawing/2014/main" id="{F9E49243-B04A-D7AF-B4C7-8E1AE776F811}"/>
              </a:ext>
            </a:extLst>
          </p:cNvPr>
          <p:cNvSpPr>
            <a:spLocks noGrp="1"/>
          </p:cNvSpPr>
          <p:nvPr>
            <p:ph type="body" sz="quarter" idx="15" hasCustomPrompt="1"/>
          </p:nvPr>
        </p:nvSpPr>
        <p:spPr>
          <a:xfrm>
            <a:off x="7332057"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MMM YYYY</a:t>
            </a:r>
          </a:p>
        </p:txBody>
      </p:sp>
      <p:sp>
        <p:nvSpPr>
          <p:cNvPr id="35" name="Text Placeholder 4">
            <a:extLst>
              <a:ext uri="{FF2B5EF4-FFF2-40B4-BE49-F238E27FC236}">
                <a16:creationId xmlns:a16="http://schemas.microsoft.com/office/drawing/2014/main" id="{4780DCD4-46DE-8C31-9F39-FC6E45FC1EBE}"/>
              </a:ext>
            </a:extLst>
          </p:cNvPr>
          <p:cNvSpPr>
            <a:spLocks noGrp="1"/>
          </p:cNvSpPr>
          <p:nvPr>
            <p:ph type="body" sz="quarter" idx="17" hasCustomPrompt="1"/>
          </p:nvPr>
        </p:nvSpPr>
        <p:spPr>
          <a:xfrm>
            <a:off x="9547629"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MMM YYYY</a:t>
            </a:r>
          </a:p>
        </p:txBody>
      </p:sp>
      <p:sp>
        <p:nvSpPr>
          <p:cNvPr id="36" name="Text Placeholder 51">
            <a:extLst>
              <a:ext uri="{FF2B5EF4-FFF2-40B4-BE49-F238E27FC236}">
                <a16:creationId xmlns:a16="http://schemas.microsoft.com/office/drawing/2014/main" id="{9FBDF935-4925-03EC-CBC9-1EBA90DF849B}"/>
              </a:ext>
            </a:extLst>
          </p:cNvPr>
          <p:cNvSpPr>
            <a:spLocks noGrp="1"/>
          </p:cNvSpPr>
          <p:nvPr>
            <p:ph type="body" sz="quarter" idx="18"/>
          </p:nvPr>
        </p:nvSpPr>
        <p:spPr>
          <a:xfrm>
            <a:off x="685339" y="4745736"/>
            <a:ext cx="1993392" cy="795528"/>
          </a:xfrm>
          <a:noFill/>
        </p:spPr>
        <p:txBody>
          <a:bodyPr lIns="0" rIns="0" anchor="t" anchorCtr="0">
            <a:noAutofit/>
          </a:bodyPr>
          <a:lstStyle>
            <a:lvl1pPr marL="0" indent="0" algn="ctr">
              <a:spcBef>
                <a:spcPts val="0"/>
              </a:spcBef>
              <a:buNone/>
              <a:defRPr sz="1125"/>
            </a:lvl1pPr>
          </a:lstStyle>
          <a:p>
            <a:pPr lvl="0"/>
            <a:r>
              <a:rPr lang="en-US"/>
              <a:t>Click to edit Master text styles</a:t>
            </a:r>
          </a:p>
        </p:txBody>
      </p:sp>
      <p:sp>
        <p:nvSpPr>
          <p:cNvPr id="37" name="Text Placeholder 51">
            <a:extLst>
              <a:ext uri="{FF2B5EF4-FFF2-40B4-BE49-F238E27FC236}">
                <a16:creationId xmlns:a16="http://schemas.microsoft.com/office/drawing/2014/main" id="{9BB76AA7-442D-54A7-D075-C67F47438963}"/>
              </a:ext>
            </a:extLst>
          </p:cNvPr>
          <p:cNvSpPr>
            <a:spLocks noGrp="1"/>
          </p:cNvSpPr>
          <p:nvPr>
            <p:ph type="body" sz="quarter" idx="19"/>
          </p:nvPr>
        </p:nvSpPr>
        <p:spPr>
          <a:xfrm>
            <a:off x="2900911" y="4745736"/>
            <a:ext cx="1993392" cy="795528"/>
          </a:xfrm>
          <a:noFill/>
        </p:spPr>
        <p:txBody>
          <a:bodyPr lIns="0" rIns="0" anchor="t" anchorCtr="0">
            <a:noAutofit/>
          </a:bodyPr>
          <a:lstStyle>
            <a:lvl1pPr marL="0" indent="0" algn="ctr">
              <a:spcBef>
                <a:spcPts val="0"/>
              </a:spcBef>
              <a:buNone/>
              <a:defRPr sz="1125"/>
            </a:lvl1pPr>
          </a:lstStyle>
          <a:p>
            <a:pPr lvl="0"/>
            <a:r>
              <a:rPr lang="en-US"/>
              <a:t>Click to edit Master text styles</a:t>
            </a:r>
          </a:p>
        </p:txBody>
      </p:sp>
      <p:sp>
        <p:nvSpPr>
          <p:cNvPr id="38" name="Text Placeholder 51">
            <a:extLst>
              <a:ext uri="{FF2B5EF4-FFF2-40B4-BE49-F238E27FC236}">
                <a16:creationId xmlns:a16="http://schemas.microsoft.com/office/drawing/2014/main" id="{9E419856-1586-F2D8-A1B4-F67FEE9839DF}"/>
              </a:ext>
            </a:extLst>
          </p:cNvPr>
          <p:cNvSpPr>
            <a:spLocks noGrp="1"/>
          </p:cNvSpPr>
          <p:nvPr>
            <p:ph type="body" sz="quarter" idx="20"/>
          </p:nvPr>
        </p:nvSpPr>
        <p:spPr>
          <a:xfrm>
            <a:off x="5116484" y="4745736"/>
            <a:ext cx="1993392" cy="795528"/>
          </a:xfrm>
          <a:noFill/>
        </p:spPr>
        <p:txBody>
          <a:bodyPr lIns="0" rIns="0" anchor="t" anchorCtr="0">
            <a:noAutofit/>
          </a:bodyPr>
          <a:lstStyle>
            <a:lvl1pPr marL="0" indent="0" algn="ctr">
              <a:spcBef>
                <a:spcPts val="0"/>
              </a:spcBef>
              <a:buNone/>
              <a:defRPr sz="1125"/>
            </a:lvl1pPr>
          </a:lstStyle>
          <a:p>
            <a:pPr lvl="0"/>
            <a:r>
              <a:rPr lang="en-US"/>
              <a:t>Click to edit Master text styles</a:t>
            </a:r>
          </a:p>
        </p:txBody>
      </p:sp>
      <p:sp>
        <p:nvSpPr>
          <p:cNvPr id="39" name="Text Placeholder 51">
            <a:extLst>
              <a:ext uri="{FF2B5EF4-FFF2-40B4-BE49-F238E27FC236}">
                <a16:creationId xmlns:a16="http://schemas.microsoft.com/office/drawing/2014/main" id="{AED74DD2-EAE3-76BF-56B9-C04FCED1F2DB}"/>
              </a:ext>
            </a:extLst>
          </p:cNvPr>
          <p:cNvSpPr>
            <a:spLocks noGrp="1"/>
          </p:cNvSpPr>
          <p:nvPr>
            <p:ph type="body" sz="quarter" idx="21"/>
          </p:nvPr>
        </p:nvSpPr>
        <p:spPr>
          <a:xfrm>
            <a:off x="7332057" y="4745736"/>
            <a:ext cx="1993392" cy="795528"/>
          </a:xfrm>
          <a:noFill/>
        </p:spPr>
        <p:txBody>
          <a:bodyPr lIns="0" rIns="0" anchor="t" anchorCtr="0">
            <a:noAutofit/>
          </a:bodyPr>
          <a:lstStyle>
            <a:lvl1pPr marL="0" indent="0" algn="ctr">
              <a:spcBef>
                <a:spcPts val="0"/>
              </a:spcBef>
              <a:buNone/>
              <a:defRPr sz="1125"/>
            </a:lvl1pPr>
          </a:lstStyle>
          <a:p>
            <a:pPr lvl="0"/>
            <a:r>
              <a:rPr lang="en-US"/>
              <a:t>Click to edit Master text styles</a:t>
            </a:r>
          </a:p>
        </p:txBody>
      </p:sp>
      <p:sp>
        <p:nvSpPr>
          <p:cNvPr id="40" name="Text Placeholder 51">
            <a:extLst>
              <a:ext uri="{FF2B5EF4-FFF2-40B4-BE49-F238E27FC236}">
                <a16:creationId xmlns:a16="http://schemas.microsoft.com/office/drawing/2014/main" id="{0A39AD48-2F98-C0C9-DE08-CED7EBF816B2}"/>
              </a:ext>
            </a:extLst>
          </p:cNvPr>
          <p:cNvSpPr>
            <a:spLocks noGrp="1"/>
          </p:cNvSpPr>
          <p:nvPr>
            <p:ph type="body" sz="quarter" idx="22"/>
          </p:nvPr>
        </p:nvSpPr>
        <p:spPr>
          <a:xfrm>
            <a:off x="9547629" y="4745736"/>
            <a:ext cx="1993392" cy="795528"/>
          </a:xfrm>
          <a:noFill/>
        </p:spPr>
        <p:txBody>
          <a:bodyPr lIns="0" rIns="0" anchor="t" anchorCtr="0">
            <a:noAutofit/>
          </a:bodyPr>
          <a:lstStyle>
            <a:lvl1pPr marL="0" indent="0" algn="ctr">
              <a:spcBef>
                <a:spcPts val="0"/>
              </a:spcBef>
              <a:buNone/>
              <a:defRPr sz="1125"/>
            </a:lvl1pPr>
          </a:lstStyle>
          <a:p>
            <a:pPr lvl="0"/>
            <a:r>
              <a:rPr lang="en-US"/>
              <a:t>Click to edit Master text styles</a:t>
            </a:r>
          </a:p>
        </p:txBody>
      </p:sp>
      <p:cxnSp>
        <p:nvCxnSpPr>
          <p:cNvPr id="42" name="Straight Connector 41">
            <a:extLst>
              <a:ext uri="{FF2B5EF4-FFF2-40B4-BE49-F238E27FC236}">
                <a16:creationId xmlns:a16="http://schemas.microsoft.com/office/drawing/2014/main" id="{E6BE61D7-B0A3-902B-4F58-727982880EF5}"/>
              </a:ext>
            </a:extLst>
          </p:cNvPr>
          <p:cNvCxnSpPr>
            <a:cxnSpLocks/>
          </p:cNvCxnSpPr>
          <p:nvPr/>
        </p:nvCxnSpPr>
        <p:spPr>
          <a:xfrm>
            <a:off x="739399" y="4187681"/>
            <a:ext cx="10812360" cy="0"/>
          </a:xfrm>
          <a:prstGeom prst="line">
            <a:avLst/>
          </a:prstGeom>
          <a:ln w="127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4873046"/>
      </p:ext>
    </p:extLst>
  </p:cSld>
  <p:clrMapOvr>
    <a:masterClrMapping/>
  </p:clrMapOvr>
  <p:hf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C26B5661-F583-FA44-8353-161B862E69B1}"/>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p>
        </p:txBody>
      </p:sp>
      <p:sp>
        <p:nvSpPr>
          <p:cNvPr id="11" name="Image 0" descr="preencoded.png">
            <a:extLst>
              <a:ext uri="{FF2B5EF4-FFF2-40B4-BE49-F238E27FC236}">
                <a16:creationId xmlns:a16="http://schemas.microsoft.com/office/drawing/2014/main" id="{CD2D664E-6702-6607-A37E-2E996144917C}"/>
              </a:ext>
            </a:extLst>
          </p:cNvPr>
          <p:cNvSpPr/>
          <p:nvPr/>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sz="1350"/>
          </a:p>
        </p:txBody>
      </p:sp>
      <p:pic>
        <p:nvPicPr>
          <p:cNvPr id="13" name="Image 1" descr="preencoded.png">
            <a:extLst>
              <a:ext uri="{FF2B5EF4-FFF2-40B4-BE49-F238E27FC236}">
                <a16:creationId xmlns:a16="http://schemas.microsoft.com/office/drawing/2014/main" id="{951C5737-DF7E-D671-AC74-9E488335BCA2}"/>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1" cy="5167313"/>
          </a:xfrm>
          <a:prstGeom prst="rect">
            <a:avLst/>
          </a:prstGeom>
        </p:spPr>
      </p:pic>
      <p:sp>
        <p:nvSpPr>
          <p:cNvPr id="39" name="Freeform: Shape 38">
            <a:extLst>
              <a:ext uri="{FF2B5EF4-FFF2-40B4-BE49-F238E27FC236}">
                <a16:creationId xmlns:a16="http://schemas.microsoft.com/office/drawing/2014/main" id="{F232A1E1-DD38-15EA-6CA1-A84950EC43F0}"/>
              </a:ext>
            </a:extLst>
          </p:cNvPr>
          <p:cNvSpPr/>
          <p:nvPr/>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sz="1350"/>
          </a:p>
        </p:txBody>
      </p:sp>
      <p:sp>
        <p:nvSpPr>
          <p:cNvPr id="17" name="Image 5" descr="preencoded.png">
            <a:extLst>
              <a:ext uri="{FF2B5EF4-FFF2-40B4-BE49-F238E27FC236}">
                <a16:creationId xmlns:a16="http://schemas.microsoft.com/office/drawing/2014/main" id="{B9036D42-A06F-E6EE-BB91-8BAF045198BE}"/>
              </a:ext>
            </a:extLst>
          </p:cNvPr>
          <p:cNvSpPr/>
          <p:nvPr/>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sz="1350"/>
          </a:p>
        </p:txBody>
      </p:sp>
      <p:pic>
        <p:nvPicPr>
          <p:cNvPr id="19" name="Image 6" descr="preencoded.png">
            <a:extLst>
              <a:ext uri="{FF2B5EF4-FFF2-40B4-BE49-F238E27FC236}">
                <a16:creationId xmlns:a16="http://schemas.microsoft.com/office/drawing/2014/main" id="{86E0540C-3355-A50D-AC61-047B54B70C64}"/>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8" y="3440506"/>
            <a:ext cx="1719263" cy="1724025"/>
          </a:xfrm>
          <a:prstGeom prst="rect">
            <a:avLst/>
          </a:prstGeom>
        </p:spPr>
      </p:pic>
      <p:sp>
        <p:nvSpPr>
          <p:cNvPr id="3" name="Text Placeholder 2"/>
          <p:cNvSpPr>
            <a:spLocks noGrp="1"/>
          </p:cNvSpPr>
          <p:nvPr>
            <p:ph type="body" idx="1"/>
          </p:nvPr>
        </p:nvSpPr>
        <p:spPr>
          <a:xfrm>
            <a:off x="3977640" y="2330704"/>
            <a:ext cx="3822192" cy="411480"/>
          </a:xfrm>
        </p:spPr>
        <p:txBody>
          <a:bodyPr anchor="t">
            <a:noAutofit/>
          </a:bodyPr>
          <a:lstStyle>
            <a:lvl1pPr marL="0" indent="0">
              <a:spcBef>
                <a:spcPts val="0"/>
              </a:spcBef>
              <a:buNone/>
              <a:defRPr sz="1350" b="1" cap="all" baseline="0">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685032" y="2877312"/>
            <a:ext cx="3741928" cy="3684588"/>
          </a:xfrm>
        </p:spPr>
        <p:txBody>
          <a:bodyPr lIns="45720" rIns="45720" bIns="45720">
            <a:noAutofit/>
          </a:bodyPr>
          <a:lstStyle>
            <a:lvl1pPr>
              <a:defRPr sz="1125"/>
            </a:lvl1pPr>
            <a:lvl2pPr>
              <a:defRPr sz="975"/>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8046720" y="2330704"/>
            <a:ext cx="3822192" cy="411480"/>
          </a:xfrm>
        </p:spPr>
        <p:txBody>
          <a:bodyPr anchor="t">
            <a:noAutofit/>
          </a:bodyPr>
          <a:lstStyle>
            <a:lvl1pPr marL="0" indent="0">
              <a:spcBef>
                <a:spcPts val="0"/>
              </a:spcBef>
              <a:buNone/>
              <a:defRPr sz="1350" b="1" cap="all" baseline="0">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7754112" y="2877312"/>
            <a:ext cx="3741928" cy="3684588"/>
          </a:xfrm>
        </p:spPr>
        <p:txBody>
          <a:bodyPr lIns="45720" rIns="45720" bIns="45720">
            <a:noAutofit/>
          </a:bodyPr>
          <a:lstStyle>
            <a:lvl1pPr>
              <a:defRPr sz="1125"/>
            </a:lvl1pPr>
            <a:lvl2pPr>
              <a:defRPr sz="975"/>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noAutofit/>
          </a:bodyPr>
          <a:lstStyle/>
          <a:p>
            <a:fld id="{AEC10A0C-BB77-FD4A-8FA4-D4334D01E3A4}" type="slidenum">
              <a:rPr lang="en-US" smtClean="0"/>
              <a:pPr/>
              <a:t>‹#›</a:t>
            </a:fld>
            <a:endParaRPr lang="en-US"/>
          </a:p>
        </p:txBody>
      </p:sp>
    </p:spTree>
    <p:extLst>
      <p:ext uri="{BB962C8B-B14F-4D97-AF65-F5344CB8AC3E}">
        <p14:creationId xmlns:p14="http://schemas.microsoft.com/office/powerpoint/2010/main" val="803478808"/>
      </p:ext>
    </p:extLst>
  </p:cSld>
  <p:clrMapOvr>
    <a:masterClrMapping/>
  </p:clrMapOvr>
  <p:hf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45A0A-815D-3414-088B-C041E6742DBE}"/>
              </a:ext>
            </a:extLst>
          </p:cNvPr>
          <p:cNvSpPr>
            <a:spLocks noGrp="1"/>
          </p:cNvSpPr>
          <p:nvPr>
            <p:ph type="title"/>
          </p:nvPr>
        </p:nvSpPr>
        <p:spPr>
          <a:xfrm>
            <a:off x="758952" y="1234440"/>
            <a:ext cx="10671048" cy="768096"/>
          </a:xfrm>
        </p:spPr>
        <p:txBody>
          <a:bodyPr>
            <a:noAutofit/>
          </a:bodyPr>
          <a:lstStyle>
            <a:lvl1pPr>
              <a:lnSpc>
                <a:spcPct val="100000"/>
              </a:lnSpc>
              <a:defRPr/>
            </a:lvl1pPr>
          </a:lstStyle>
          <a:p>
            <a:r>
              <a:rPr lang="en-US"/>
              <a:t>Click to edit Master title style</a:t>
            </a:r>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p>
            <a:fld id="{AEC10A0C-BB77-FD4A-8FA4-D4334D01E3A4}" type="slidenum">
              <a:rPr lang="en-US" smtClean="0"/>
              <a:pPr/>
              <a:t>‹#›</a:t>
            </a:fld>
            <a:endParaRPr lang="en-US"/>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p:nvPr>
        </p:nvSpPr>
        <p:spPr>
          <a:xfrm>
            <a:off x="713232" y="2743200"/>
            <a:ext cx="3328416" cy="3557016"/>
          </a:xfrm>
          <a:noFill/>
          <a:ln w="12700">
            <a:solidFill>
              <a:schemeClr val="accent3"/>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4" name="Picture Placeholder 62">
            <a:extLst>
              <a:ext uri="{FF2B5EF4-FFF2-40B4-BE49-F238E27FC236}">
                <a16:creationId xmlns:a16="http://schemas.microsoft.com/office/drawing/2014/main" id="{2F18FBB7-2D21-7954-1324-C7D3BFE5C85D}"/>
              </a:ext>
            </a:extLst>
          </p:cNvPr>
          <p:cNvSpPr>
            <a:spLocks noGrp="1" noChangeAspect="1"/>
          </p:cNvSpPr>
          <p:nvPr>
            <p:ph type="pic" sz="quarter" idx="23"/>
          </p:nvPr>
        </p:nvSpPr>
        <p:spPr>
          <a:xfrm>
            <a:off x="1911096" y="2258568"/>
            <a:ext cx="932688" cy="932688"/>
          </a:xfrm>
          <a:prstGeom prst="ellipse">
            <a:avLst/>
          </a:prstGeom>
          <a:solidFill>
            <a:schemeClr val="accent3"/>
          </a:solidFill>
        </p:spPr>
        <p:txBody>
          <a:bodyPr lIns="0" tIns="0" rIns="0" bIns="0" anchor="ctr">
            <a:noAutofit/>
          </a:bodyPr>
          <a:lstStyle>
            <a:lvl1pPr marL="0" indent="0" algn="ctr">
              <a:buNone/>
              <a:defRPr sz="675"/>
            </a:lvl1pPr>
          </a:lstStyle>
          <a:p>
            <a:r>
              <a:rPr lang="en-US"/>
              <a:t>Click icon to add picture</a:t>
            </a:r>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p:nvPr>
        </p:nvSpPr>
        <p:spPr>
          <a:xfrm>
            <a:off x="992124" y="3950208"/>
            <a:ext cx="2770632" cy="2206752"/>
          </a:xfrm>
          <a:noFill/>
        </p:spPr>
        <p:txBody>
          <a:bodyPr lIns="91440" rIns="91440" anchor="t">
            <a:noAutofit/>
          </a:bodyPr>
          <a:lstStyle>
            <a:lvl1pPr marL="260604" indent="-260604" algn="l">
              <a:spcBef>
                <a:spcPts val="270"/>
              </a:spcBef>
              <a:buFont typeface="Arial" panose="020B0604020202020204" pitchFamily="34" charset="0"/>
              <a:buChar char="•"/>
              <a:defRPr sz="1125"/>
            </a:lvl1pPr>
          </a:lstStyle>
          <a:p>
            <a:pPr lvl="0"/>
            <a:r>
              <a:rPr lang="en-US"/>
              <a:t>Click to edit Master text styles</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p:nvPr>
        </p:nvSpPr>
        <p:spPr>
          <a:xfrm>
            <a:off x="4443984" y="2743200"/>
            <a:ext cx="3328416" cy="3557016"/>
          </a:xfrm>
          <a:noFill/>
          <a:ln w="12700">
            <a:solidFill>
              <a:schemeClr val="accent1"/>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6" name="Picture Placeholder 62">
            <a:extLst>
              <a:ext uri="{FF2B5EF4-FFF2-40B4-BE49-F238E27FC236}">
                <a16:creationId xmlns:a16="http://schemas.microsoft.com/office/drawing/2014/main" id="{139354A0-F5DF-3AC5-5E8B-A41146C26F3C}"/>
              </a:ext>
            </a:extLst>
          </p:cNvPr>
          <p:cNvSpPr>
            <a:spLocks noGrp="1" noChangeAspect="1"/>
          </p:cNvSpPr>
          <p:nvPr>
            <p:ph type="pic" sz="quarter" idx="25"/>
          </p:nvPr>
        </p:nvSpPr>
        <p:spPr>
          <a:xfrm>
            <a:off x="5641848" y="2258568"/>
            <a:ext cx="932688" cy="932688"/>
          </a:xfrm>
          <a:prstGeom prst="ellipse">
            <a:avLst/>
          </a:prstGeom>
          <a:solidFill>
            <a:schemeClr val="accent1"/>
          </a:solidFill>
        </p:spPr>
        <p:txBody>
          <a:bodyPr lIns="0" tIns="0" rIns="0" bIns="0" anchor="ctr">
            <a:noAutofit/>
          </a:bodyPr>
          <a:lstStyle>
            <a:lvl1pPr marL="0" indent="0" algn="ctr">
              <a:buNone/>
              <a:defRPr sz="675"/>
            </a:lvl1pPr>
          </a:lstStyle>
          <a:p>
            <a:r>
              <a:rPr lang="en-US"/>
              <a:t>Click icon to add picture</a:t>
            </a:r>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p:nvPr>
        </p:nvSpPr>
        <p:spPr>
          <a:xfrm>
            <a:off x="4722876" y="3950208"/>
            <a:ext cx="2770632" cy="2206752"/>
          </a:xfrm>
          <a:noFill/>
        </p:spPr>
        <p:txBody>
          <a:bodyPr lIns="91440" rIns="91440" anchor="t">
            <a:noAutofit/>
          </a:bodyPr>
          <a:lstStyle>
            <a:lvl1pPr marL="260604" indent="-260604" algn="l">
              <a:spcBef>
                <a:spcPts val="270"/>
              </a:spcBef>
              <a:buFont typeface="Arial" panose="020B0604020202020204" pitchFamily="34" charset="0"/>
              <a:buChar char="•"/>
              <a:defRPr sz="1125"/>
            </a:lvl1pPr>
          </a:lstStyle>
          <a:p>
            <a:pPr lvl="0"/>
            <a:r>
              <a:rPr lang="en-US"/>
              <a:t>Click to edit Master text styles</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p:nvPr>
        </p:nvSpPr>
        <p:spPr>
          <a:xfrm>
            <a:off x="8092440" y="2743200"/>
            <a:ext cx="3328416" cy="3557016"/>
          </a:xfrm>
          <a:noFill/>
          <a:ln w="12700">
            <a:solidFill>
              <a:schemeClr val="accent4"/>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5" name="Picture Placeholder 62">
            <a:extLst>
              <a:ext uri="{FF2B5EF4-FFF2-40B4-BE49-F238E27FC236}">
                <a16:creationId xmlns:a16="http://schemas.microsoft.com/office/drawing/2014/main" id="{D5BF3A8A-72F1-392E-855B-5B36E244A7FD}"/>
              </a:ext>
            </a:extLst>
          </p:cNvPr>
          <p:cNvSpPr>
            <a:spLocks noGrp="1" noChangeAspect="1"/>
          </p:cNvSpPr>
          <p:nvPr>
            <p:ph type="pic" sz="quarter" idx="24"/>
          </p:nvPr>
        </p:nvSpPr>
        <p:spPr>
          <a:xfrm>
            <a:off x="9290304" y="2258568"/>
            <a:ext cx="932688" cy="932688"/>
          </a:xfrm>
          <a:prstGeom prst="ellipse">
            <a:avLst/>
          </a:prstGeom>
          <a:solidFill>
            <a:schemeClr val="accent4"/>
          </a:solidFill>
        </p:spPr>
        <p:txBody>
          <a:bodyPr lIns="0" tIns="0" rIns="0" bIns="0" anchor="ctr">
            <a:noAutofit/>
          </a:bodyPr>
          <a:lstStyle>
            <a:lvl1pPr marL="0" indent="0" algn="ctr">
              <a:buNone/>
              <a:defRPr sz="675"/>
            </a:lvl1pPr>
          </a:lstStyle>
          <a:p>
            <a:r>
              <a:rPr lang="en-US"/>
              <a:t>Click icon to add picture</a:t>
            </a:r>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p:nvPr>
        </p:nvSpPr>
        <p:spPr>
          <a:xfrm>
            <a:off x="8371332" y="3950208"/>
            <a:ext cx="2770632" cy="2206752"/>
          </a:xfrm>
          <a:noFill/>
        </p:spPr>
        <p:txBody>
          <a:bodyPr lIns="91440" rIns="91440" anchor="t">
            <a:noAutofit/>
          </a:bodyPr>
          <a:lstStyle>
            <a:lvl1pPr marL="260604" indent="-260604" algn="l">
              <a:spcBef>
                <a:spcPts val="270"/>
              </a:spcBef>
              <a:buFont typeface="Arial" panose="020B0604020202020204" pitchFamily="34" charset="0"/>
              <a:buChar char="•"/>
              <a:defRPr sz="1125"/>
            </a:lvl1pPr>
          </a:lstStyle>
          <a:p>
            <a:pPr lvl="0"/>
            <a:r>
              <a:rPr lang="en-US"/>
              <a:t>Click to edit Master text styles</a:t>
            </a:r>
          </a:p>
        </p:txBody>
      </p:sp>
    </p:spTree>
    <p:extLst>
      <p:ext uri="{BB962C8B-B14F-4D97-AF65-F5344CB8AC3E}">
        <p14:creationId xmlns:p14="http://schemas.microsoft.com/office/powerpoint/2010/main" val="3063576676"/>
      </p:ext>
    </p:extLst>
  </p:cSld>
  <p:clrMapOvr>
    <a:masterClrMapping/>
  </p:clrMapOvr>
  <p:hf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Summary">
    <p:spTree>
      <p:nvGrpSpPr>
        <p:cNvPr id="1" name=""/>
        <p:cNvGrpSpPr/>
        <p:nvPr/>
      </p:nvGrpSpPr>
      <p:grpSpPr>
        <a:xfrm>
          <a:off x="0" y="0"/>
          <a:ext cx="0" cy="0"/>
          <a:chOff x="0" y="0"/>
          <a:chExt cx="0" cy="0"/>
        </a:xfrm>
      </p:grpSpPr>
      <p:sp>
        <p:nvSpPr>
          <p:cNvPr id="24" name="Image 2" descr="preencoded.png">
            <a:extLst>
              <a:ext uri="{FF2B5EF4-FFF2-40B4-BE49-F238E27FC236}">
                <a16:creationId xmlns:a16="http://schemas.microsoft.com/office/drawing/2014/main" id="{ABC388A2-FFC7-1A87-02FB-C97B50161FD3}"/>
              </a:ext>
            </a:extLst>
          </p:cNvPr>
          <p:cNvSpPr/>
          <p:nvPr/>
        </p:nvSpPr>
        <p:spPr>
          <a:xfrm>
            <a:off x="8758239" y="-14287"/>
            <a:ext cx="3433763" cy="3452812"/>
          </a:xfrm>
          <a:custGeom>
            <a:avLst/>
            <a:gdLst>
              <a:gd name="connsiteX0" fmla="*/ 3433763 w 3433763"/>
              <a:gd name="connsiteY0" fmla="*/ 0 h 3452812"/>
              <a:gd name="connsiteX1" fmla="*/ 3433763 w 3433763"/>
              <a:gd name="connsiteY1" fmla="*/ 3452813 h 3452812"/>
              <a:gd name="connsiteX2" fmla="*/ 0 w 3433763"/>
              <a:gd name="connsiteY2" fmla="*/ 3452813 h 3452812"/>
              <a:gd name="connsiteX3" fmla="*/ 3433763 w 3433763"/>
              <a:gd name="connsiteY3" fmla="*/ 0 h 3452812"/>
            </a:gdLst>
            <a:ahLst/>
            <a:cxnLst>
              <a:cxn ang="0">
                <a:pos x="connsiteX0" y="connsiteY0"/>
              </a:cxn>
              <a:cxn ang="0">
                <a:pos x="connsiteX1" y="connsiteY1"/>
              </a:cxn>
              <a:cxn ang="0">
                <a:pos x="connsiteX2" y="connsiteY2"/>
              </a:cxn>
              <a:cxn ang="0">
                <a:pos x="connsiteX3" y="connsiteY3"/>
              </a:cxn>
            </a:cxnLst>
            <a:rect l="l" t="t" r="r" b="b"/>
            <a:pathLst>
              <a:path w="3433763" h="3452812">
                <a:moveTo>
                  <a:pt x="3433763" y="0"/>
                </a:moveTo>
                <a:lnTo>
                  <a:pt x="3433763" y="3452813"/>
                </a:lnTo>
                <a:lnTo>
                  <a:pt x="0" y="3452813"/>
                </a:lnTo>
                <a:cubicBezTo>
                  <a:pt x="0" y="1545912"/>
                  <a:pt x="1537383" y="0"/>
                  <a:pt x="3433763" y="0"/>
                </a:cubicBezTo>
                <a:close/>
              </a:path>
            </a:pathLst>
          </a:custGeom>
          <a:solidFill>
            <a:schemeClr val="accent1"/>
          </a:solidFill>
          <a:ln w="4756" cap="flat">
            <a:noFill/>
            <a:prstDash val="solid"/>
            <a:miter/>
          </a:ln>
        </p:spPr>
        <p:txBody>
          <a:bodyPr rtlCol="0" anchor="ctr"/>
          <a:lstStyle/>
          <a:p>
            <a:endParaRPr lang="en-US" sz="1350"/>
          </a:p>
        </p:txBody>
      </p:sp>
      <p:sp>
        <p:nvSpPr>
          <p:cNvPr id="25" name="Image 3" descr="preencoded.png">
            <a:extLst>
              <a:ext uri="{FF2B5EF4-FFF2-40B4-BE49-F238E27FC236}">
                <a16:creationId xmlns:a16="http://schemas.microsoft.com/office/drawing/2014/main" id="{D64C4994-B525-F4C0-B74F-D5E8296DFC43}"/>
              </a:ext>
            </a:extLst>
          </p:cNvPr>
          <p:cNvSpPr/>
          <p:nvPr/>
        </p:nvSpPr>
        <p:spPr>
          <a:xfrm>
            <a:off x="8758239" y="3438525"/>
            <a:ext cx="3433763" cy="3433762"/>
          </a:xfrm>
          <a:custGeom>
            <a:avLst/>
            <a:gdLst>
              <a:gd name="connsiteX0" fmla="*/ 0 w 3433763"/>
              <a:gd name="connsiteY0" fmla="*/ 0 h 3433762"/>
              <a:gd name="connsiteX1" fmla="*/ 3433763 w 3433763"/>
              <a:gd name="connsiteY1" fmla="*/ 0 h 3433762"/>
              <a:gd name="connsiteX2" fmla="*/ 3433763 w 3433763"/>
              <a:gd name="connsiteY2" fmla="*/ 3433763 h 3433762"/>
              <a:gd name="connsiteX3" fmla="*/ 0 w 3433763"/>
              <a:gd name="connsiteY3" fmla="*/ 0 h 3433762"/>
            </a:gdLst>
            <a:ahLst/>
            <a:cxnLst>
              <a:cxn ang="0">
                <a:pos x="connsiteX0" y="connsiteY0"/>
              </a:cxn>
              <a:cxn ang="0">
                <a:pos x="connsiteX1" y="connsiteY1"/>
              </a:cxn>
              <a:cxn ang="0">
                <a:pos x="connsiteX2" y="connsiteY2"/>
              </a:cxn>
              <a:cxn ang="0">
                <a:pos x="connsiteX3" y="connsiteY3"/>
              </a:cxn>
            </a:cxnLst>
            <a:rect l="l" t="t" r="r" b="b"/>
            <a:pathLst>
              <a:path w="3433763" h="3433762">
                <a:moveTo>
                  <a:pt x="0" y="0"/>
                </a:moveTo>
                <a:lnTo>
                  <a:pt x="3433763" y="0"/>
                </a:lnTo>
                <a:lnTo>
                  <a:pt x="3433763" y="3433763"/>
                </a:lnTo>
                <a:cubicBezTo>
                  <a:pt x="1537383" y="3433763"/>
                  <a:pt x="0" y="1896380"/>
                  <a:pt x="0" y="0"/>
                </a:cubicBezTo>
                <a:close/>
              </a:path>
            </a:pathLst>
          </a:custGeom>
          <a:solidFill>
            <a:schemeClr val="accent2"/>
          </a:solidFill>
          <a:ln w="4756" cap="flat">
            <a:noFill/>
            <a:prstDash val="solid"/>
            <a:miter/>
          </a:ln>
        </p:spPr>
        <p:txBody>
          <a:bodyPr rtlCol="0" anchor="ctr"/>
          <a:lstStyle/>
          <a:p>
            <a:endParaRPr lang="en-US" sz="1350"/>
          </a:p>
        </p:txBody>
      </p:sp>
      <p:sp>
        <p:nvSpPr>
          <p:cNvPr id="26" name="Image 4" descr="preencoded.png">
            <a:extLst>
              <a:ext uri="{FF2B5EF4-FFF2-40B4-BE49-F238E27FC236}">
                <a16:creationId xmlns:a16="http://schemas.microsoft.com/office/drawing/2014/main" id="{9019DA73-2516-F3D2-ECDB-620C90483DB3}"/>
              </a:ext>
            </a:extLst>
          </p:cNvPr>
          <p:cNvSpPr/>
          <p:nvPr/>
        </p:nvSpPr>
        <p:spPr>
          <a:xfrm flipV="1">
            <a:off x="9991725" y="1247777"/>
            <a:ext cx="2200275" cy="2181225"/>
          </a:xfrm>
          <a:custGeom>
            <a:avLst/>
            <a:gdLst>
              <a:gd name="connsiteX0" fmla="*/ 0 w 2200275"/>
              <a:gd name="connsiteY0" fmla="*/ 0 h 2181225"/>
              <a:gd name="connsiteX1" fmla="*/ 2200275 w 2200275"/>
              <a:gd name="connsiteY1" fmla="*/ 2181225 h 2181225"/>
              <a:gd name="connsiteX2" fmla="*/ 2200275 w 2200275"/>
              <a:gd name="connsiteY2" fmla="*/ 0 h 2181225"/>
              <a:gd name="connsiteX3" fmla="*/ 0 w 2200275"/>
              <a:gd name="connsiteY3" fmla="*/ 0 h 2181225"/>
            </a:gdLst>
            <a:ahLst/>
            <a:cxnLst>
              <a:cxn ang="0">
                <a:pos x="connsiteX0" y="connsiteY0"/>
              </a:cxn>
              <a:cxn ang="0">
                <a:pos x="connsiteX1" y="connsiteY1"/>
              </a:cxn>
              <a:cxn ang="0">
                <a:pos x="connsiteX2" y="connsiteY2"/>
              </a:cxn>
              <a:cxn ang="0">
                <a:pos x="connsiteX3" y="connsiteY3"/>
              </a:cxn>
            </a:cxnLst>
            <a:rect l="l" t="t" r="r" b="b"/>
            <a:pathLst>
              <a:path w="2200275" h="2181225">
                <a:moveTo>
                  <a:pt x="0" y="0"/>
                </a:moveTo>
                <a:cubicBezTo>
                  <a:pt x="0" y="1204689"/>
                  <a:pt x="985061" y="2181225"/>
                  <a:pt x="2200275" y="2181225"/>
                </a:cubicBezTo>
                <a:lnTo>
                  <a:pt x="2200275" y="0"/>
                </a:lnTo>
                <a:lnTo>
                  <a:pt x="0" y="0"/>
                </a:lnTo>
                <a:close/>
              </a:path>
            </a:pathLst>
          </a:custGeom>
          <a:solidFill>
            <a:schemeClr val="accent4"/>
          </a:solidFill>
          <a:ln w="4763" cap="flat">
            <a:noFill/>
            <a:prstDash val="solid"/>
            <a:miter/>
          </a:ln>
        </p:spPr>
        <p:txBody>
          <a:bodyPr rtlCol="0" anchor="ctr"/>
          <a:lstStyle/>
          <a:p>
            <a:endParaRPr lang="en-US" sz="1350"/>
          </a:p>
        </p:txBody>
      </p:sp>
      <p:sp>
        <p:nvSpPr>
          <p:cNvPr id="53" name="Image 7" descr="preencoded.png">
            <a:extLst>
              <a:ext uri="{FF2B5EF4-FFF2-40B4-BE49-F238E27FC236}">
                <a16:creationId xmlns:a16="http://schemas.microsoft.com/office/drawing/2014/main" id="{FEA70E9F-C506-413C-11EF-5915A2296643}"/>
              </a:ext>
            </a:extLst>
          </p:cNvPr>
          <p:cNvSpPr/>
          <p:nvPr/>
        </p:nvSpPr>
        <p:spPr>
          <a:xfrm flipV="1">
            <a:off x="-20085" y="4580051"/>
            <a:ext cx="2277948" cy="2277948"/>
          </a:xfrm>
          <a:custGeom>
            <a:avLst/>
            <a:gdLst>
              <a:gd name="connsiteX0" fmla="*/ 0 w 2277948"/>
              <a:gd name="connsiteY0" fmla="*/ 2277948 h 2277948"/>
              <a:gd name="connsiteX1" fmla="*/ 2277948 w 2277948"/>
              <a:gd name="connsiteY1" fmla="*/ 0 h 2277948"/>
              <a:gd name="connsiteX2" fmla="*/ 0 w 2277948"/>
              <a:gd name="connsiteY2" fmla="*/ 0 h 2277948"/>
              <a:gd name="connsiteX3" fmla="*/ 0 w 2277948"/>
              <a:gd name="connsiteY3" fmla="*/ 2277948 h 2277948"/>
            </a:gdLst>
            <a:ahLst/>
            <a:cxnLst>
              <a:cxn ang="0">
                <a:pos x="connsiteX0" y="connsiteY0"/>
              </a:cxn>
              <a:cxn ang="0">
                <a:pos x="connsiteX1" y="connsiteY1"/>
              </a:cxn>
              <a:cxn ang="0">
                <a:pos x="connsiteX2" y="connsiteY2"/>
              </a:cxn>
              <a:cxn ang="0">
                <a:pos x="connsiteX3" y="connsiteY3"/>
              </a:cxn>
            </a:cxnLst>
            <a:rect l="l" t="t" r="r" b="b"/>
            <a:pathLst>
              <a:path w="2277948" h="2277948">
                <a:moveTo>
                  <a:pt x="0" y="2277948"/>
                </a:moveTo>
                <a:cubicBezTo>
                  <a:pt x="1258034" y="2277948"/>
                  <a:pt x="2277948" y="1258034"/>
                  <a:pt x="2277948" y="0"/>
                </a:cubicBezTo>
                <a:lnTo>
                  <a:pt x="0" y="0"/>
                </a:lnTo>
                <a:lnTo>
                  <a:pt x="0" y="2277948"/>
                </a:lnTo>
                <a:close/>
              </a:path>
            </a:pathLst>
          </a:custGeom>
          <a:solidFill>
            <a:schemeClr val="accent4"/>
          </a:solidFill>
          <a:ln w="5083" cap="flat">
            <a:noFill/>
            <a:prstDash val="solid"/>
            <a:miter/>
          </a:ln>
        </p:spPr>
        <p:txBody>
          <a:bodyPr rtlCol="0" anchor="ctr"/>
          <a:lstStyle/>
          <a:p>
            <a:endParaRPr lang="en-US" sz="1350"/>
          </a:p>
        </p:txBody>
      </p:sp>
      <p:pic>
        <p:nvPicPr>
          <p:cNvPr id="21" name="Image 2" descr="preencoded.png">
            <a:extLst>
              <a:ext uri="{FF2B5EF4-FFF2-40B4-BE49-F238E27FC236}">
                <a16:creationId xmlns:a16="http://schemas.microsoft.com/office/drawing/2014/main" id="{A8B7F1F1-806C-8D65-7340-220A0C4653C8}"/>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9991885" y="3441269"/>
            <a:ext cx="2200115" cy="2200114"/>
          </a:xfrm>
          <a:prstGeom prst="rect">
            <a:avLst/>
          </a:prstGeom>
        </p:spPr>
      </p:pic>
      <p:sp>
        <p:nvSpPr>
          <p:cNvPr id="54" name="Image 2" descr="preencoded.png">
            <a:extLst>
              <a:ext uri="{FF2B5EF4-FFF2-40B4-BE49-F238E27FC236}">
                <a16:creationId xmlns:a16="http://schemas.microsoft.com/office/drawing/2014/main" id="{F19C81EC-0322-58A2-C455-6E2C84D1E6E8}"/>
              </a:ext>
            </a:extLst>
          </p:cNvPr>
          <p:cNvSpPr/>
          <p:nvPr/>
        </p:nvSpPr>
        <p:spPr>
          <a:xfrm>
            <a:off x="1707960" y="5667618"/>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sz="1350"/>
          </a:p>
        </p:txBody>
      </p:sp>
      <p:sp>
        <p:nvSpPr>
          <p:cNvPr id="2" name="Title 1"/>
          <p:cNvSpPr>
            <a:spLocks noGrp="1"/>
          </p:cNvSpPr>
          <p:nvPr>
            <p:ph type="title"/>
          </p:nvPr>
        </p:nvSpPr>
        <p:spPr>
          <a:xfrm>
            <a:off x="1508760" y="1883664"/>
            <a:ext cx="6766560" cy="768096"/>
          </a:xfrm>
        </p:spPr>
        <p:txBody>
          <a:bodyPr>
            <a:noAutofit/>
          </a:bodyPr>
          <a:lstStyle>
            <a:lvl1pPr algn="l">
              <a:lnSpc>
                <a:spcPct val="100000"/>
              </a:lnSpc>
              <a:defRPr b="1"/>
            </a:lvl1pPr>
          </a:lstStyle>
          <a:p>
            <a:r>
              <a:rPr lang="en-US"/>
              <a:t>Click to edit Master title style</a:t>
            </a:r>
          </a:p>
        </p:txBody>
      </p:sp>
      <p:sp>
        <p:nvSpPr>
          <p:cNvPr id="3" name="Content Placeholder 2"/>
          <p:cNvSpPr>
            <a:spLocks noGrp="1"/>
          </p:cNvSpPr>
          <p:nvPr>
            <p:ph idx="1"/>
          </p:nvPr>
        </p:nvSpPr>
        <p:spPr>
          <a:xfrm>
            <a:off x="1508760" y="2837688"/>
            <a:ext cx="5879592" cy="2700528"/>
          </a:xfrm>
        </p:spPr>
        <p:txBody>
          <a:bodyPr>
            <a:noAutofit/>
          </a:bodyPr>
          <a:lstStyle>
            <a:lvl1pPr marL="0" indent="0">
              <a:buNone/>
              <a:defRPr sz="1125"/>
            </a:lvl1pPr>
            <a:lvl2pPr>
              <a:defRPr sz="1125"/>
            </a:lvl2pPr>
            <a:lvl3pPr>
              <a:defRPr sz="1125"/>
            </a:lvl3pPr>
            <a:lvl4pPr>
              <a:defRPr sz="1125"/>
            </a:lvl4pPr>
            <a:lvl5pPr>
              <a:defRPr sz="112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noAutofit/>
          </a:bodyPr>
          <a:lstStyle/>
          <a:p>
            <a:fld id="{AEC10A0C-BB77-FD4A-8FA4-D4334D01E3A4}" type="slidenum">
              <a:rPr lang="en-US" smtClean="0"/>
              <a:pPr/>
              <a:t>‹#›</a:t>
            </a:fld>
            <a:endParaRPr lang="en-US"/>
          </a:p>
        </p:txBody>
      </p:sp>
    </p:spTree>
    <p:extLst>
      <p:ext uri="{BB962C8B-B14F-4D97-AF65-F5344CB8AC3E}">
        <p14:creationId xmlns:p14="http://schemas.microsoft.com/office/powerpoint/2010/main" val="2087144318"/>
      </p:ext>
    </p:extLst>
  </p:cSld>
  <p:clrMapOvr>
    <a:masterClrMapping/>
  </p:clrMapOvr>
  <p:hf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Closing">
    <p:bg>
      <p:bgPr>
        <a:solidFill>
          <a:schemeClr val="accent6"/>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EF1F750-031C-BDB7-BD7B-9CBE17406FDB}"/>
              </a:ext>
            </a:extLst>
          </p:cNvPr>
          <p:cNvSpPr/>
          <p:nvPr/>
        </p:nvSpPr>
        <p:spPr>
          <a:xfrm>
            <a:off x="0" y="0"/>
            <a:ext cx="8948739" cy="6858000"/>
          </a:xfrm>
          <a:custGeom>
            <a:avLst/>
            <a:gdLst>
              <a:gd name="connsiteX0" fmla="*/ 0 w 8948738"/>
              <a:gd name="connsiteY0" fmla="*/ 0 h 6858000"/>
              <a:gd name="connsiteX1" fmla="*/ 5932941 w 8948738"/>
              <a:gd name="connsiteY1" fmla="*/ 0 h 6858000"/>
              <a:gd name="connsiteX2" fmla="*/ 6047310 w 8948738"/>
              <a:gd name="connsiteY2" fmla="*/ 14613 h 6858000"/>
              <a:gd name="connsiteX3" fmla="*/ 8948738 w 8948738"/>
              <a:gd name="connsiteY3" fmla="*/ 3416480 h 6858000"/>
              <a:gd name="connsiteX4" fmla="*/ 5702202 w 8948738"/>
              <a:gd name="connsiteY4" fmla="*/ 6853523 h 6858000"/>
              <a:gd name="connsiteX5" fmla="*/ 5526113 w 8948738"/>
              <a:gd name="connsiteY5" fmla="*/ 6858000 h 6858000"/>
              <a:gd name="connsiteX6" fmla="*/ 0 w 894873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48738" h="6858000">
                <a:moveTo>
                  <a:pt x="0" y="0"/>
                </a:moveTo>
                <a:lnTo>
                  <a:pt x="5932941" y="0"/>
                </a:lnTo>
                <a:lnTo>
                  <a:pt x="6047310" y="14613"/>
                </a:lnTo>
                <a:cubicBezTo>
                  <a:pt x="7690210" y="267026"/>
                  <a:pt x="8948738" y="1693971"/>
                  <a:pt x="8948738" y="3416480"/>
                </a:cubicBezTo>
                <a:cubicBezTo>
                  <a:pt x="8948738" y="5257788"/>
                  <a:pt x="7510634" y="6761349"/>
                  <a:pt x="5702202" y="6853523"/>
                </a:cubicBezTo>
                <a:lnTo>
                  <a:pt x="5526113" y="6858000"/>
                </a:lnTo>
                <a:lnTo>
                  <a:pt x="0" y="6858000"/>
                </a:lnTo>
                <a:close/>
              </a:path>
            </a:pathLst>
          </a:custGeom>
          <a:solidFill>
            <a:schemeClr val="bg1"/>
          </a:solidFill>
          <a:ln w="4760"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19" name="Freeform: Shape 18" descr="preencoded.png">
            <a:extLst>
              <a:ext uri="{FF2B5EF4-FFF2-40B4-BE49-F238E27FC236}">
                <a16:creationId xmlns:a16="http://schemas.microsoft.com/office/drawing/2014/main" id="{FEB515B5-2D9F-58E1-6E3C-CCBF105D891E}"/>
              </a:ext>
            </a:extLst>
          </p:cNvPr>
          <p:cNvSpPr/>
          <p:nvPr/>
        </p:nvSpPr>
        <p:spPr>
          <a:xfrm>
            <a:off x="7538626" y="13144"/>
            <a:ext cx="4653375" cy="6831717"/>
          </a:xfrm>
          <a:custGeom>
            <a:avLst/>
            <a:gdLst>
              <a:gd name="connsiteX0" fmla="*/ 3416476 w 4653374"/>
              <a:gd name="connsiteY0" fmla="*/ 0 h 6831717"/>
              <a:gd name="connsiteX1" fmla="*/ 4653374 w 4653374"/>
              <a:gd name="connsiteY1" fmla="*/ 0 h 6831717"/>
              <a:gd name="connsiteX2" fmla="*/ 4653374 w 4653374"/>
              <a:gd name="connsiteY2" fmla="*/ 6831717 h 6831717"/>
              <a:gd name="connsiteX3" fmla="*/ 3416476 w 4653374"/>
              <a:gd name="connsiteY3" fmla="*/ 6831717 h 6831717"/>
              <a:gd name="connsiteX4" fmla="*/ 0 w 4653374"/>
              <a:gd name="connsiteY4" fmla="*/ 3415863 h 6831717"/>
              <a:gd name="connsiteX5" fmla="*/ 3416476 w 4653374"/>
              <a:gd name="connsiteY5" fmla="*/ 0 h 6831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3374" h="6831717">
                <a:moveTo>
                  <a:pt x="3416476" y="0"/>
                </a:moveTo>
                <a:lnTo>
                  <a:pt x="4653374" y="0"/>
                </a:lnTo>
                <a:lnTo>
                  <a:pt x="4653374" y="6831717"/>
                </a:lnTo>
                <a:lnTo>
                  <a:pt x="3416476" y="6831717"/>
                </a:lnTo>
                <a:cubicBezTo>
                  <a:pt x="1529612" y="6831717"/>
                  <a:pt x="0" y="5302406"/>
                  <a:pt x="0" y="3415863"/>
                </a:cubicBezTo>
                <a:cubicBezTo>
                  <a:pt x="0" y="1529335"/>
                  <a:pt x="1529607" y="0"/>
                  <a:pt x="3416476" y="0"/>
                </a:cubicBezTo>
                <a:close/>
              </a:path>
            </a:pathLst>
          </a:custGeom>
          <a:solidFill>
            <a:schemeClr val="accent1"/>
          </a:solidFill>
          <a:ln w="4777" cap="flat">
            <a:noFill/>
            <a:prstDash val="solid"/>
            <a:miter/>
          </a:ln>
        </p:spPr>
        <p:txBody>
          <a:bodyPr rtlCol="0" anchor="ctr"/>
          <a:lstStyle/>
          <a:p>
            <a:endParaRPr lang="en-US" sz="1350"/>
          </a:p>
        </p:txBody>
      </p:sp>
      <p:pic>
        <p:nvPicPr>
          <p:cNvPr id="9" name="Image 2" descr="preencoded.png">
            <a:extLst>
              <a:ext uri="{FF2B5EF4-FFF2-40B4-BE49-F238E27FC236}">
                <a16:creationId xmlns:a16="http://schemas.microsoft.com/office/drawing/2014/main" id="{5CCFEDF9-5B69-87BA-8A33-35033DA4013F}"/>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8737235" y="-25041"/>
            <a:ext cx="3432191" cy="3432191"/>
          </a:xfrm>
          <a:prstGeom prst="rect">
            <a:avLst/>
          </a:prstGeom>
        </p:spPr>
      </p:pic>
      <p:sp>
        <p:nvSpPr>
          <p:cNvPr id="2" name="Title 1"/>
          <p:cNvSpPr>
            <a:spLocks noGrp="1"/>
          </p:cNvSpPr>
          <p:nvPr>
            <p:ph type="ctrTitle"/>
          </p:nvPr>
        </p:nvSpPr>
        <p:spPr>
          <a:xfrm>
            <a:off x="1527048" y="1975104"/>
            <a:ext cx="4169664" cy="667512"/>
          </a:xfrm>
        </p:spPr>
        <p:txBody>
          <a:bodyPr tIns="0" anchor="ctr">
            <a:noAutofit/>
          </a:bodyPr>
          <a:lstStyle>
            <a:lvl1pPr algn="l">
              <a:defRPr sz="3300"/>
            </a:lvl1pPr>
          </a:lstStyle>
          <a:p>
            <a:r>
              <a:rPr lang="en-US"/>
              <a:t>Click to edit Master title style</a:t>
            </a:r>
          </a:p>
        </p:txBody>
      </p:sp>
      <p:sp>
        <p:nvSpPr>
          <p:cNvPr id="3" name="Subtitle 2"/>
          <p:cNvSpPr>
            <a:spLocks noGrp="1"/>
          </p:cNvSpPr>
          <p:nvPr>
            <p:ph type="subTitle" idx="1"/>
          </p:nvPr>
        </p:nvSpPr>
        <p:spPr>
          <a:xfrm>
            <a:off x="1545336" y="2846832"/>
            <a:ext cx="4169664" cy="2176272"/>
          </a:xfrm>
        </p:spPr>
        <p:txBody>
          <a:bodyPr lIns="91440" tIns="0" rIns="91440" bIns="0">
            <a:noAutofit/>
          </a:bodyPr>
          <a:lstStyle>
            <a:lvl1pPr marL="0" indent="0" algn="l">
              <a:spcBef>
                <a:spcPts val="432"/>
              </a:spcBef>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3350857465"/>
      </p:ext>
    </p:extLst>
  </p:cSld>
  <p:clrMapOvr>
    <a:masterClrMapping/>
  </p:clrMapOvr>
  <p:hf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9" name="Image 0" descr="preencoded.png">
            <a:extLst>
              <a:ext uri="{FF2B5EF4-FFF2-40B4-BE49-F238E27FC236}">
                <a16:creationId xmlns:a16="http://schemas.microsoft.com/office/drawing/2014/main" id="{8D5D10FF-3DE5-39CA-FA9A-29A09DC47BFC}"/>
              </a:ext>
            </a:extLst>
          </p:cNvPr>
          <p:cNvSpPr/>
          <p:nvPr/>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sz="1350"/>
          </a:p>
        </p:txBody>
      </p:sp>
      <p:pic>
        <p:nvPicPr>
          <p:cNvPr id="11" name="Image 1" descr="preencoded.png">
            <a:extLst>
              <a:ext uri="{FF2B5EF4-FFF2-40B4-BE49-F238E27FC236}">
                <a16:creationId xmlns:a16="http://schemas.microsoft.com/office/drawing/2014/main" id="{BFA89E6A-8342-AE30-45E0-BC1DFE3276CC}"/>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1" cy="5167313"/>
          </a:xfrm>
          <a:prstGeom prst="rect">
            <a:avLst/>
          </a:prstGeom>
        </p:spPr>
      </p:pic>
      <p:sp>
        <p:nvSpPr>
          <p:cNvPr id="13" name="Freeform: Shape 12">
            <a:extLst>
              <a:ext uri="{FF2B5EF4-FFF2-40B4-BE49-F238E27FC236}">
                <a16:creationId xmlns:a16="http://schemas.microsoft.com/office/drawing/2014/main" id="{A08309FA-889A-E2F2-1EDA-F872245F5FDF}"/>
              </a:ext>
            </a:extLst>
          </p:cNvPr>
          <p:cNvSpPr/>
          <p:nvPr/>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sz="1350"/>
          </a:p>
        </p:txBody>
      </p:sp>
      <p:sp>
        <p:nvSpPr>
          <p:cNvPr id="15" name="Image 5" descr="preencoded.png">
            <a:extLst>
              <a:ext uri="{FF2B5EF4-FFF2-40B4-BE49-F238E27FC236}">
                <a16:creationId xmlns:a16="http://schemas.microsoft.com/office/drawing/2014/main" id="{D9D7EB49-4BC9-040F-C4CC-5771C5FB312B}"/>
              </a:ext>
            </a:extLst>
          </p:cNvPr>
          <p:cNvSpPr/>
          <p:nvPr/>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sz="1350"/>
          </a:p>
        </p:txBody>
      </p:sp>
      <p:pic>
        <p:nvPicPr>
          <p:cNvPr id="17" name="Image 6" descr="preencoded.png">
            <a:extLst>
              <a:ext uri="{FF2B5EF4-FFF2-40B4-BE49-F238E27FC236}">
                <a16:creationId xmlns:a16="http://schemas.microsoft.com/office/drawing/2014/main" id="{3CE04498-C285-EFB8-340C-1A064078152B}"/>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8" y="3440506"/>
            <a:ext cx="1719263" cy="1724025"/>
          </a:xfrm>
          <a:prstGeom prst="rect">
            <a:avLst/>
          </a:prstGeom>
        </p:spPr>
      </p:pic>
      <p:sp>
        <p:nvSpPr>
          <p:cNvPr id="7" name="Slide Number Placeholder 6"/>
          <p:cNvSpPr>
            <a:spLocks noGrp="1"/>
          </p:cNvSpPr>
          <p:nvPr>
            <p:ph type="sldNum" sz="quarter" idx="12"/>
          </p:nvPr>
        </p:nvSpPr>
        <p:spPr/>
        <p:txBody>
          <a:bodyPr/>
          <a:lstStyle/>
          <a:p>
            <a:fld id="{AEC10A0C-BB77-FD4A-8FA4-D4334D01E3A4}" type="slidenum">
              <a:rPr lang="en-US" smtClean="0"/>
              <a:pPr/>
              <a:t>‹#›</a:t>
            </a:fld>
            <a:endParaRPr lang="en-US"/>
          </a:p>
        </p:txBody>
      </p:sp>
      <p:sp>
        <p:nvSpPr>
          <p:cNvPr id="18" name="Title 19">
            <a:extLst>
              <a:ext uri="{FF2B5EF4-FFF2-40B4-BE49-F238E27FC236}">
                <a16:creationId xmlns:a16="http://schemas.microsoft.com/office/drawing/2014/main" id="{9CBE0ADC-7FA0-F7E3-96EF-BBACB6A9076E}"/>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p>
        </p:txBody>
      </p:sp>
      <p:sp>
        <p:nvSpPr>
          <p:cNvPr id="19" name="Content Placeholder 3">
            <a:extLst>
              <a:ext uri="{FF2B5EF4-FFF2-40B4-BE49-F238E27FC236}">
                <a16:creationId xmlns:a16="http://schemas.microsoft.com/office/drawing/2014/main" id="{0F9C0517-D83A-CC55-35B8-B2F990C96D30}"/>
              </a:ext>
            </a:extLst>
          </p:cNvPr>
          <p:cNvSpPr>
            <a:spLocks noGrp="1"/>
          </p:cNvSpPr>
          <p:nvPr>
            <p:ph sz="half" idx="2"/>
          </p:nvPr>
        </p:nvSpPr>
        <p:spPr>
          <a:xfrm>
            <a:off x="3685032" y="2255520"/>
            <a:ext cx="3741928" cy="4306380"/>
          </a:xfrm>
        </p:spPr>
        <p:txBody>
          <a:bodyPr lIns="45720" rIns="45720" bIns="45720">
            <a:noAutofit/>
          </a:bodyPr>
          <a:lstStyle>
            <a:lvl1pPr>
              <a:defRPr sz="1125"/>
            </a:lvl1pPr>
            <a:lvl2pPr>
              <a:defRPr sz="975"/>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5">
            <a:extLst>
              <a:ext uri="{FF2B5EF4-FFF2-40B4-BE49-F238E27FC236}">
                <a16:creationId xmlns:a16="http://schemas.microsoft.com/office/drawing/2014/main" id="{CF8BFBBE-0EAE-B647-2648-A5FB0094BF6B}"/>
              </a:ext>
            </a:extLst>
          </p:cNvPr>
          <p:cNvSpPr>
            <a:spLocks noGrp="1"/>
          </p:cNvSpPr>
          <p:nvPr>
            <p:ph sz="quarter" idx="4"/>
          </p:nvPr>
        </p:nvSpPr>
        <p:spPr>
          <a:xfrm>
            <a:off x="7754112" y="2255520"/>
            <a:ext cx="3741928" cy="4306380"/>
          </a:xfrm>
        </p:spPr>
        <p:txBody>
          <a:bodyPr lIns="45720" rIns="45720" bIns="45720">
            <a:noAutofit/>
          </a:bodyPr>
          <a:lstStyle>
            <a:lvl1pPr>
              <a:defRPr sz="1125"/>
            </a:lvl1pPr>
            <a:lvl2pPr>
              <a:defRPr sz="975"/>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84906184"/>
      </p:ext>
    </p:extLst>
  </p:cSld>
  <p:clrMapOvr>
    <a:masterClrMapping/>
  </p:clrMapOvr>
  <p:hf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C6B5F91-ABF5-D0B6-E43F-40CEDC3A6DF8}"/>
              </a:ext>
            </a:extLst>
          </p:cNvPr>
          <p:cNvSpPr/>
          <p:nvPr/>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9" name="Freeform: Shape 8">
            <a:extLst>
              <a:ext uri="{FF2B5EF4-FFF2-40B4-BE49-F238E27FC236}">
                <a16:creationId xmlns:a16="http://schemas.microsoft.com/office/drawing/2014/main" id="{A52D64F1-27B6-A1E5-4F44-A6029FAB307B}"/>
              </a:ext>
            </a:extLst>
          </p:cNvPr>
          <p:cNvSpPr/>
          <p:nvPr/>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100159813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A626DE4B-D4E5-B36A-89FA-7C0E87AFC31D}"/>
              </a:ext>
            </a:extLst>
          </p:cNvPr>
          <p:cNvSpPr/>
          <p:nvPr/>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8" name="Freeform: Shape 7">
            <a:extLst>
              <a:ext uri="{FF2B5EF4-FFF2-40B4-BE49-F238E27FC236}">
                <a16:creationId xmlns:a16="http://schemas.microsoft.com/office/drawing/2014/main" id="{95243571-BE64-3777-F992-88FC43A60537}"/>
              </a:ext>
            </a:extLst>
          </p:cNvPr>
          <p:cNvSpPr/>
          <p:nvPr/>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4" name="Slide Number Placeholder 3"/>
          <p:cNvSpPr>
            <a:spLocks noGrp="1"/>
          </p:cNvSpPr>
          <p:nvPr>
            <p:ph type="sldNum" sz="quarter" idx="12"/>
          </p:nvPr>
        </p:nvSpPr>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16811324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FAE2CB-0EAD-E788-FCB7-FB12F6939199}"/>
              </a:ext>
            </a:extLst>
          </p:cNvPr>
          <p:cNvSpPr/>
          <p:nvPr/>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AEC10A0C-BB77-FD4A-8FA4-D4334D01E3A4}" type="slidenum">
              <a:rPr lang="en-US" smtClean="0"/>
              <a:pPr/>
              <a:t>‹#›</a:t>
            </a:fld>
            <a:endParaRPr lang="en-US"/>
          </a:p>
        </p:txBody>
      </p:sp>
    </p:spTree>
    <p:extLst>
      <p:ext uri="{BB962C8B-B14F-4D97-AF65-F5344CB8AC3E}">
        <p14:creationId xmlns:p14="http://schemas.microsoft.com/office/powerpoint/2010/main" val="1524949777"/>
      </p:ext>
    </p:extLst>
  </p:cSld>
  <p:clrMapOvr>
    <a:masterClrMapping/>
  </p:clrMapOvr>
  <p:hf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AA6B609-D718-DB49-892F-7E49376CC913}"/>
              </a:ext>
            </a:extLst>
          </p:cNvPr>
          <p:cNvSpPr/>
          <p:nvPr/>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25547082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reak">
    <p:bg>
      <p:bgPr>
        <a:solidFill>
          <a:schemeClr val="tx1"/>
        </a:solidFill>
        <a:effectLst/>
      </p:bgPr>
    </p:bg>
    <p:spTree>
      <p:nvGrpSpPr>
        <p:cNvPr id="1" name=""/>
        <p:cNvGrpSpPr/>
        <p:nvPr/>
      </p:nvGrpSpPr>
      <p:grpSpPr>
        <a:xfrm>
          <a:off x="0" y="0"/>
          <a:ext cx="0" cy="0"/>
          <a:chOff x="0" y="0"/>
          <a:chExt cx="0" cy="0"/>
        </a:xfrm>
      </p:grpSpPr>
      <p:sp>
        <p:nvSpPr>
          <p:cNvPr id="21" name="Picture Placeholder 2">
            <a:extLst>
              <a:ext uri="{FF2B5EF4-FFF2-40B4-BE49-F238E27FC236}">
                <a16:creationId xmlns:a16="http://schemas.microsoft.com/office/drawing/2014/main" id="{50E2385F-F6FA-D345-AF77-A9EE8E49310D}"/>
              </a:ext>
            </a:extLst>
          </p:cNvPr>
          <p:cNvSpPr>
            <a:spLocks noGrp="1"/>
          </p:cNvSpPr>
          <p:nvPr>
            <p:ph type="pic" sz="quarter" idx="13"/>
          </p:nvPr>
        </p:nvSpPr>
        <p:spPr>
          <a:xfrm>
            <a:off x="0" y="0"/>
            <a:ext cx="12191998" cy="6858000"/>
          </a:xfrm>
          <a:solidFill>
            <a:schemeClr val="accent2"/>
          </a:solidFill>
        </p:spPr>
        <p:txBody>
          <a:bodyPr/>
          <a:lstStyle/>
          <a:p>
            <a:r>
              <a:rPr lang="en-US"/>
              <a:t>Click icon to add picture</a:t>
            </a:r>
            <a:endParaRPr lang="en-US" dirty="0"/>
          </a:p>
        </p:txBody>
      </p:sp>
      <p:sp>
        <p:nvSpPr>
          <p:cNvPr id="18" name="Title 1">
            <a:extLst>
              <a:ext uri="{FF2B5EF4-FFF2-40B4-BE49-F238E27FC236}">
                <a16:creationId xmlns:a16="http://schemas.microsoft.com/office/drawing/2014/main" id="{8D492973-78E3-D34E-835E-CF2D4517016D}"/>
              </a:ext>
            </a:extLst>
          </p:cNvPr>
          <p:cNvSpPr>
            <a:spLocks noGrp="1"/>
          </p:cNvSpPr>
          <p:nvPr>
            <p:ph type="title"/>
          </p:nvPr>
        </p:nvSpPr>
        <p:spPr>
          <a:xfrm>
            <a:off x="7193943" y="3045437"/>
            <a:ext cx="4941477" cy="610863"/>
          </a:xfrm>
          <a:prstGeom prst="rect">
            <a:avLst/>
          </a:prstGeom>
        </p:spPr>
        <p:txBody>
          <a:bodyPr lIns="0" tIns="0" rIns="0" bIns="0" anchor="b" anchorCtr="0">
            <a:normAutofit/>
          </a:bodyPr>
          <a:lstStyle>
            <a:lvl1pPr>
              <a:defRPr sz="4100" b="1" i="0" baseline="0">
                <a:solidFill>
                  <a:schemeClr val="tx1"/>
                </a:solidFill>
                <a:latin typeface="+mj-lt"/>
              </a:defRPr>
            </a:lvl1pPr>
          </a:lstStyle>
          <a:p>
            <a:r>
              <a:rPr lang="en-US"/>
              <a:t>Click to edit Master title style</a:t>
            </a:r>
            <a:endParaRPr lang="en-US" dirty="0"/>
          </a:p>
        </p:txBody>
      </p:sp>
      <p:cxnSp>
        <p:nvCxnSpPr>
          <p:cNvPr id="20" name="Straight Connector 19">
            <a:extLst>
              <a:ext uri="{FF2B5EF4-FFF2-40B4-BE49-F238E27FC236}">
                <a16:creationId xmlns:a16="http://schemas.microsoft.com/office/drawing/2014/main" id="{4BE3A3D6-A0AD-C84D-8B2A-743F5F95432E}"/>
              </a:ext>
            </a:extLst>
          </p:cNvPr>
          <p:cNvCxnSpPr>
            <a:cxnSpLocks/>
          </p:cNvCxnSpPr>
          <p:nvPr userDrawn="1"/>
        </p:nvCxnSpPr>
        <p:spPr>
          <a:xfrm>
            <a:off x="7154721" y="4003877"/>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grpSp>
        <p:nvGrpSpPr>
          <p:cNvPr id="22" name="Group 21">
            <a:extLst>
              <a:ext uri="{FF2B5EF4-FFF2-40B4-BE49-F238E27FC236}">
                <a16:creationId xmlns:a16="http://schemas.microsoft.com/office/drawing/2014/main" id="{F4CB38BE-0FF2-694C-AA3C-D73DBF7C332C}"/>
              </a:ext>
            </a:extLst>
          </p:cNvPr>
          <p:cNvGrpSpPr>
            <a:grpSpLocks/>
          </p:cNvGrpSpPr>
          <p:nvPr userDrawn="1"/>
        </p:nvGrpSpPr>
        <p:grpSpPr bwMode="auto">
          <a:xfrm rot="10800000">
            <a:off x="9509760" y="-3"/>
            <a:ext cx="2682238" cy="2682238"/>
            <a:chOff x="0" y="12289"/>
            <a:chExt cx="3550" cy="3551"/>
          </a:xfrm>
          <a:solidFill>
            <a:schemeClr val="tx1"/>
          </a:solidFill>
        </p:grpSpPr>
        <p:sp>
          <p:nvSpPr>
            <p:cNvPr id="23" name="Freeform 22">
              <a:extLst>
                <a:ext uri="{FF2B5EF4-FFF2-40B4-BE49-F238E27FC236}">
                  <a16:creationId xmlns:a16="http://schemas.microsoft.com/office/drawing/2014/main" id="{F0257420-2EA0-6348-8B9E-1414F5297265}"/>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4" name="Freeform 23">
              <a:extLst>
                <a:ext uri="{FF2B5EF4-FFF2-40B4-BE49-F238E27FC236}">
                  <a16:creationId xmlns:a16="http://schemas.microsoft.com/office/drawing/2014/main" id="{7FE65C23-C0EF-BB41-884A-01C2A7356159}"/>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5" name="Freeform 24">
              <a:extLst>
                <a:ext uri="{FF2B5EF4-FFF2-40B4-BE49-F238E27FC236}">
                  <a16:creationId xmlns:a16="http://schemas.microsoft.com/office/drawing/2014/main" id="{F73F5EB6-53C7-D44C-9003-FB5A81F9890D}"/>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Tree>
    <p:extLst>
      <p:ext uri="{BB962C8B-B14F-4D97-AF65-F5344CB8AC3E}">
        <p14:creationId xmlns:p14="http://schemas.microsoft.com/office/powerpoint/2010/main" val="3279983643"/>
      </p:ext>
    </p:extLst>
  </p:cSld>
  <p:clrMapOvr>
    <a:masterClrMapping/>
  </p:clrMapOvr>
  <p:extLst>
    <p:ext uri="{DCECCB84-F9BA-43D5-87BE-67443E8EF086}">
      <p15:sldGuideLst xmlns:p15="http://schemas.microsoft.com/office/powerpoint/2012/main">
        <p15:guide id="2" pos="7104">
          <p15:clr>
            <a:srgbClr val="FBAE40"/>
          </p15:clr>
        </p15:guide>
        <p15:guide id="3" pos="4344">
          <p15:clr>
            <a:srgbClr val="FBAE40"/>
          </p15:clr>
        </p15:guide>
        <p15:guide id="4" pos="4560">
          <p15:clr>
            <a:srgbClr val="FBAE40"/>
          </p15:clr>
        </p15:guide>
        <p15:guide id="8" orient="horz" pos="1848">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609600"/>
            <a:ext cx="103632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Rectangle 5"/>
          <p:cNvSpPr>
            <a:spLocks noGrp="1" noChangeArrowheads="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Rectangle 6"/>
          <p:cNvSpPr>
            <a:spLocks noGrp="1" noChangeArrowheads="1"/>
          </p:cNvSpPr>
          <p:nvPr>
            <p:ph type="sldNum" sz="quarter" idx="12"/>
          </p:nvPr>
        </p:nvSpPr>
        <p:spPr/>
        <p:txBody>
          <a:bodyPr/>
          <a:lstStyle>
            <a:lvl1pPr>
              <a:defRPr smtClean="0"/>
            </a:lvl1pPr>
          </a:lstStyle>
          <a:p>
            <a:pPr>
              <a:defRPr/>
            </a:pPr>
            <a:fld id="{1F53A37B-03A8-45AB-AD5B-CA6F968A1EB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315948903"/>
      </p:ext>
    </p:extLst>
  </p:cSld>
  <p:clrMapOvr>
    <a:masterClrMapping/>
  </p:clrMapOvr>
  <p:transition spd="slow">
    <p:check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p:bg>
      <p:bgPr>
        <a:solidFill>
          <a:schemeClr val="tx1"/>
        </a:solidFill>
        <a:effectLst/>
      </p:bgPr>
    </p:bg>
    <p:spTree>
      <p:nvGrpSpPr>
        <p:cNvPr id="1" name=""/>
        <p:cNvGrpSpPr/>
        <p:nvPr/>
      </p:nvGrpSpPr>
      <p:grpSpPr>
        <a:xfrm>
          <a:off x="0" y="0"/>
          <a:ext cx="0" cy="0"/>
          <a:chOff x="0" y="0"/>
          <a:chExt cx="0" cy="0"/>
        </a:xfrm>
      </p:grpSpPr>
      <p:sp>
        <p:nvSpPr>
          <p:cNvPr id="6" name="Chart Placeholder 5">
            <a:extLst>
              <a:ext uri="{FF2B5EF4-FFF2-40B4-BE49-F238E27FC236}">
                <a16:creationId xmlns:a16="http://schemas.microsoft.com/office/drawing/2014/main" id="{75992517-0394-6B43-B15D-2A86A34512F3}"/>
              </a:ext>
            </a:extLst>
          </p:cNvPr>
          <p:cNvSpPr>
            <a:spLocks noGrp="1"/>
          </p:cNvSpPr>
          <p:nvPr>
            <p:ph type="chart" sz="quarter" idx="10"/>
          </p:nvPr>
        </p:nvSpPr>
        <p:spPr>
          <a:xfrm>
            <a:off x="952500" y="1939108"/>
            <a:ext cx="10352810" cy="4110702"/>
          </a:xfrm>
        </p:spPr>
        <p:txBody>
          <a:bodyPr/>
          <a:lstStyle>
            <a:lvl1pPr>
              <a:defRPr>
                <a:solidFill>
                  <a:schemeClr val="tx1"/>
                </a:solidFill>
              </a:defRPr>
            </a:lvl1pPr>
          </a:lstStyle>
          <a:p>
            <a:r>
              <a:rPr lang="en-US"/>
              <a:t>Click icon to add chart</a:t>
            </a:r>
            <a:endParaRPr lang="en-US" dirty="0"/>
          </a:p>
        </p:txBody>
      </p:sp>
      <p:sp>
        <p:nvSpPr>
          <p:cNvPr id="16" name="Title 1">
            <a:extLst>
              <a:ext uri="{FF2B5EF4-FFF2-40B4-BE49-F238E27FC236}">
                <a16:creationId xmlns:a16="http://schemas.microsoft.com/office/drawing/2014/main" id="{109B023A-F28F-184D-BA48-3F1C0502AE0A}"/>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solidFill>
                  <a:schemeClr val="bg1"/>
                </a:solidFill>
                <a:latin typeface="+mj-lt"/>
              </a:defRPr>
            </a:lvl1pPr>
          </a:lstStyle>
          <a:p>
            <a:r>
              <a:rPr lang="en-US"/>
              <a:t>Click to edit Master title style</a:t>
            </a:r>
            <a:endParaRPr lang="en-US" dirty="0"/>
          </a:p>
        </p:txBody>
      </p:sp>
      <p:sp>
        <p:nvSpPr>
          <p:cNvPr id="4" name="Slide Number Placeholder 3">
            <a:extLst>
              <a:ext uri="{FF2B5EF4-FFF2-40B4-BE49-F238E27FC236}">
                <a16:creationId xmlns:a16="http://schemas.microsoft.com/office/drawing/2014/main" id="{0919432A-F8B5-4A96-AEE6-2E159658D5DD}"/>
              </a:ext>
            </a:extLst>
          </p:cNvPr>
          <p:cNvSpPr>
            <a:spLocks noGrp="1"/>
          </p:cNvSpPr>
          <p:nvPr>
            <p:ph type="sldNum" sz="quarter" idx="13"/>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1972899682"/>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p:bg>
      <p:bgPr>
        <a:solidFill>
          <a:schemeClr val="tx1"/>
        </a:solid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109B023A-F28F-184D-BA48-3F1C0502AE0A}"/>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solidFill>
                  <a:schemeClr val="bg1"/>
                </a:solidFill>
                <a:latin typeface="+mj-lt"/>
              </a:defRPr>
            </a:lvl1pPr>
          </a:lstStyle>
          <a:p>
            <a:r>
              <a:rPr lang="en-US"/>
              <a:t>Click to edit Master title style</a:t>
            </a:r>
            <a:endParaRPr lang="en-US" dirty="0"/>
          </a:p>
        </p:txBody>
      </p:sp>
      <p:sp>
        <p:nvSpPr>
          <p:cNvPr id="9" name="Table Placeholder 2">
            <a:extLst>
              <a:ext uri="{FF2B5EF4-FFF2-40B4-BE49-F238E27FC236}">
                <a16:creationId xmlns:a16="http://schemas.microsoft.com/office/drawing/2014/main" id="{1506B022-475A-6647-98FF-D5C319A0C7C4}"/>
              </a:ext>
            </a:extLst>
          </p:cNvPr>
          <p:cNvSpPr>
            <a:spLocks noGrp="1"/>
          </p:cNvSpPr>
          <p:nvPr>
            <p:ph type="tbl" sz="quarter" idx="10"/>
          </p:nvPr>
        </p:nvSpPr>
        <p:spPr>
          <a:xfrm>
            <a:off x="952500" y="2209800"/>
            <a:ext cx="10287000" cy="2593109"/>
          </a:xfrm>
        </p:spPr>
        <p:txBody>
          <a:bodyPr/>
          <a:lstStyle/>
          <a:p>
            <a:r>
              <a:rPr lang="en-US"/>
              <a:t>Click icon to add table</a:t>
            </a:r>
            <a:endParaRPr lang="en-US" dirty="0"/>
          </a:p>
        </p:txBody>
      </p:sp>
      <p:sp>
        <p:nvSpPr>
          <p:cNvPr id="4" name="Slide Number Placeholder 3">
            <a:extLst>
              <a:ext uri="{FF2B5EF4-FFF2-40B4-BE49-F238E27FC236}">
                <a16:creationId xmlns:a16="http://schemas.microsoft.com/office/drawing/2014/main" id="{782F761B-6706-439D-9C75-43E751AB195C}"/>
              </a:ext>
            </a:extLst>
          </p:cNvPr>
          <p:cNvSpPr>
            <a:spLocks noGrp="1"/>
          </p:cNvSpPr>
          <p:nvPr>
            <p:ph type="sldNum" sz="quarter" idx="13"/>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1545663076"/>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tx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5C37098-CEB2-1E45-989B-3DD92F3B1A30}"/>
              </a:ext>
            </a:extLst>
          </p:cNvPr>
          <p:cNvSpPr>
            <a:spLocks noGrp="1"/>
          </p:cNvSpPr>
          <p:nvPr>
            <p:ph type="title"/>
          </p:nvPr>
        </p:nvSpPr>
        <p:spPr>
          <a:xfrm>
            <a:off x="964022" y="2476500"/>
            <a:ext cx="7132320" cy="3289971"/>
          </a:xfrm>
          <a:prstGeom prst="rect">
            <a:avLst/>
          </a:prstGeom>
          <a:ln>
            <a:noFill/>
          </a:ln>
        </p:spPr>
        <p:txBody>
          <a:bodyPr lIns="0" tIns="0" rIns="0" bIns="0" anchor="t" anchorCtr="0">
            <a:normAutofit/>
          </a:bodyPr>
          <a:lstStyle>
            <a:lvl1pPr>
              <a:lnSpc>
                <a:spcPct val="100000"/>
              </a:lnSpc>
              <a:defRPr sz="2800" b="0" i="0">
                <a:solidFill>
                  <a:schemeClr val="bg1"/>
                </a:solidFill>
                <a:latin typeface="+mn-lt"/>
              </a:defRPr>
            </a:lvl1pPr>
          </a:lstStyle>
          <a:p>
            <a:r>
              <a:rPr lang="en-US"/>
              <a:t>Click to edit Master title style</a:t>
            </a:r>
            <a:endParaRPr lang="en-US" dirty="0"/>
          </a:p>
        </p:txBody>
      </p:sp>
      <p:grpSp>
        <p:nvGrpSpPr>
          <p:cNvPr id="18" name="Group 17">
            <a:extLst>
              <a:ext uri="{FF2B5EF4-FFF2-40B4-BE49-F238E27FC236}">
                <a16:creationId xmlns:a16="http://schemas.microsoft.com/office/drawing/2014/main" id="{6ACB4ADD-D9F4-984E-B29D-A2CF6D19E810}"/>
              </a:ext>
            </a:extLst>
          </p:cNvPr>
          <p:cNvGrpSpPr/>
          <p:nvPr userDrawn="1"/>
        </p:nvGrpSpPr>
        <p:grpSpPr>
          <a:xfrm>
            <a:off x="6362700" y="0"/>
            <a:ext cx="5829298" cy="3235602"/>
            <a:chOff x="5612972" y="1"/>
            <a:chExt cx="6615961" cy="3672246"/>
          </a:xfrm>
        </p:grpSpPr>
        <p:sp>
          <p:nvSpPr>
            <p:cNvPr id="19" name="AutoShape 24">
              <a:extLst>
                <a:ext uri="{FF2B5EF4-FFF2-40B4-BE49-F238E27FC236}">
                  <a16:creationId xmlns:a16="http://schemas.microsoft.com/office/drawing/2014/main" id="{5017C477-A988-7041-8A67-3D8294D6AD7C}"/>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0" name="Freeform 19">
              <a:extLst>
                <a:ext uri="{FF2B5EF4-FFF2-40B4-BE49-F238E27FC236}">
                  <a16:creationId xmlns:a16="http://schemas.microsoft.com/office/drawing/2014/main" id="{206D7F37-5DD1-A24E-9CCA-84B2A168554D}"/>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1" name="Freeform 20">
              <a:extLst>
                <a:ext uri="{FF2B5EF4-FFF2-40B4-BE49-F238E27FC236}">
                  <a16:creationId xmlns:a16="http://schemas.microsoft.com/office/drawing/2014/main" id="{A6E321C8-096C-1B41-B14F-4CA7AE04BB16}"/>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2" name="Freeform 21">
              <a:extLst>
                <a:ext uri="{FF2B5EF4-FFF2-40B4-BE49-F238E27FC236}">
                  <a16:creationId xmlns:a16="http://schemas.microsoft.com/office/drawing/2014/main" id="{32B3FDD4-EB13-F44F-99D0-BFAB06F00B3A}"/>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anchor="t" anchorCtr="0" upright="1">
              <a:noAutofit/>
            </a:bodyPr>
            <a:lstStyle/>
            <a:p>
              <a:endParaRPr lang="en-US" dirty="0"/>
            </a:p>
          </p:txBody>
        </p:sp>
        <p:sp>
          <p:nvSpPr>
            <p:cNvPr id="23" name="Freeform 22">
              <a:extLst>
                <a:ext uri="{FF2B5EF4-FFF2-40B4-BE49-F238E27FC236}">
                  <a16:creationId xmlns:a16="http://schemas.microsoft.com/office/drawing/2014/main" id="{A20BCBD2-A735-0C43-8C55-B384372AC62C}"/>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grpSp>
        <p:nvGrpSpPr>
          <p:cNvPr id="24" name="Group 23">
            <a:extLst>
              <a:ext uri="{FF2B5EF4-FFF2-40B4-BE49-F238E27FC236}">
                <a16:creationId xmlns:a16="http://schemas.microsoft.com/office/drawing/2014/main" id="{669A90A7-BF26-684E-8C8B-638053DA1234}"/>
              </a:ext>
            </a:extLst>
          </p:cNvPr>
          <p:cNvGrpSpPr>
            <a:grpSpLocks/>
          </p:cNvGrpSpPr>
          <p:nvPr userDrawn="1"/>
        </p:nvGrpSpPr>
        <p:grpSpPr bwMode="auto">
          <a:xfrm rot="16200000" flipV="1">
            <a:off x="0" y="3900132"/>
            <a:ext cx="2959226" cy="2959226"/>
            <a:chOff x="0" y="12289"/>
            <a:chExt cx="3550" cy="3551"/>
          </a:xfrm>
        </p:grpSpPr>
        <p:sp>
          <p:nvSpPr>
            <p:cNvPr id="25" name="Freeform 24">
              <a:extLst>
                <a:ext uri="{FF2B5EF4-FFF2-40B4-BE49-F238E27FC236}">
                  <a16:creationId xmlns:a16="http://schemas.microsoft.com/office/drawing/2014/main" id="{861D8E86-886A-8744-BC4C-FE82B02438F1}"/>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6" name="Freeform 25">
              <a:extLst>
                <a:ext uri="{FF2B5EF4-FFF2-40B4-BE49-F238E27FC236}">
                  <a16:creationId xmlns:a16="http://schemas.microsoft.com/office/drawing/2014/main" id="{2D967470-E96E-8843-AAD2-E0C8B8077934}"/>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7" name="Freeform 26">
              <a:extLst>
                <a:ext uri="{FF2B5EF4-FFF2-40B4-BE49-F238E27FC236}">
                  <a16:creationId xmlns:a16="http://schemas.microsoft.com/office/drawing/2014/main" id="{C8A27D09-765D-3949-BCCA-238C3514D4CF}"/>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Tree>
    <p:extLst>
      <p:ext uri="{BB962C8B-B14F-4D97-AF65-F5344CB8AC3E}">
        <p14:creationId xmlns:p14="http://schemas.microsoft.com/office/powerpoint/2010/main" val="14829050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560">
          <p15:clr>
            <a:srgbClr val="FBAE40"/>
          </p15:clr>
        </p15:guide>
        <p15:guide id="8" orient="horz" pos="1752">
          <p15:clr>
            <a:srgbClr val="FBAE40"/>
          </p15:clr>
        </p15:guide>
        <p15:guide id="9" orient="horz" pos="1248">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
    <p:bg>
      <p:bgPr>
        <a:solidFill>
          <a:schemeClr val="tx1"/>
        </a:solidFill>
        <a:effectLst/>
      </p:bgPr>
    </p:bg>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A7D9F21A-75CF-6045-8FA1-C4F4E21B699C}"/>
              </a:ext>
            </a:extLst>
          </p:cNvPr>
          <p:cNvGrpSpPr>
            <a:grpSpLocks/>
          </p:cNvGrpSpPr>
          <p:nvPr userDrawn="1"/>
        </p:nvGrpSpPr>
        <p:grpSpPr bwMode="auto">
          <a:xfrm rot="16200000" flipV="1">
            <a:off x="0" y="3900132"/>
            <a:ext cx="2959226" cy="2959226"/>
            <a:chOff x="0" y="12289"/>
            <a:chExt cx="3550" cy="3551"/>
          </a:xfrm>
        </p:grpSpPr>
        <p:sp>
          <p:nvSpPr>
            <p:cNvPr id="26" name="Freeform 25">
              <a:extLst>
                <a:ext uri="{FF2B5EF4-FFF2-40B4-BE49-F238E27FC236}">
                  <a16:creationId xmlns:a16="http://schemas.microsoft.com/office/drawing/2014/main" id="{AEA7E377-BB07-FA43-B532-10A92EE030B0}"/>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7" name="Freeform 26">
              <a:extLst>
                <a:ext uri="{FF2B5EF4-FFF2-40B4-BE49-F238E27FC236}">
                  <a16:creationId xmlns:a16="http://schemas.microsoft.com/office/drawing/2014/main" id="{F18DE645-B3D5-2F4E-AAD6-002FEF13A310}"/>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6" name="Freeform 35">
              <a:extLst>
                <a:ext uri="{FF2B5EF4-FFF2-40B4-BE49-F238E27FC236}">
                  <a16:creationId xmlns:a16="http://schemas.microsoft.com/office/drawing/2014/main" id="{B90F6499-BA50-2340-A026-32C79B6BFAF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38" name="Picture Placeholder 25">
            <a:extLst>
              <a:ext uri="{FF2B5EF4-FFF2-40B4-BE49-F238E27FC236}">
                <a16:creationId xmlns:a16="http://schemas.microsoft.com/office/drawing/2014/main" id="{2274C164-503B-E746-A155-849A9BC2406E}"/>
              </a:ext>
            </a:extLst>
          </p:cNvPr>
          <p:cNvSpPr>
            <a:spLocks noGrp="1"/>
          </p:cNvSpPr>
          <p:nvPr>
            <p:ph type="pic" sz="quarter" idx="18"/>
          </p:nvPr>
        </p:nvSpPr>
        <p:spPr>
          <a:xfrm>
            <a:off x="954268" y="2572883"/>
            <a:ext cx="2118245" cy="2037217"/>
          </a:xfrm>
          <a:prstGeom prst="rect">
            <a:avLst/>
          </a:prstGeom>
        </p:spPr>
        <p:txBody>
          <a:bodyPr/>
          <a:lstStyle/>
          <a:p>
            <a:r>
              <a:rPr lang="en-US"/>
              <a:t>Click icon to add picture</a:t>
            </a:r>
            <a:endParaRPr lang="en-US" dirty="0"/>
          </a:p>
        </p:txBody>
      </p:sp>
      <p:sp>
        <p:nvSpPr>
          <p:cNvPr id="61" name="Title 1">
            <a:extLst>
              <a:ext uri="{FF2B5EF4-FFF2-40B4-BE49-F238E27FC236}">
                <a16:creationId xmlns:a16="http://schemas.microsoft.com/office/drawing/2014/main" id="{E2F20AFE-B282-5146-B0D6-F2FC1B6D303E}"/>
              </a:ext>
            </a:extLst>
          </p:cNvPr>
          <p:cNvSpPr>
            <a:spLocks noGrp="1"/>
          </p:cNvSpPr>
          <p:nvPr>
            <p:ph type="title"/>
          </p:nvPr>
        </p:nvSpPr>
        <p:spPr>
          <a:xfrm>
            <a:off x="964022" y="879063"/>
            <a:ext cx="7532277" cy="610863"/>
          </a:xfrm>
          <a:prstGeom prst="rect">
            <a:avLst/>
          </a:prstGeom>
        </p:spPr>
        <p:txBody>
          <a:bodyPr lIns="0" tIns="0" rIns="0" bIns="0" anchor="b" anchorCtr="0">
            <a:normAutofit/>
          </a:bodyPr>
          <a:lstStyle>
            <a:lvl1pPr>
              <a:defRPr sz="4400" b="1" i="0">
                <a:solidFill>
                  <a:schemeClr val="bg1"/>
                </a:solidFill>
                <a:latin typeface="+mj-lt"/>
              </a:defRPr>
            </a:lvl1pPr>
          </a:lstStyle>
          <a:p>
            <a:r>
              <a:rPr lang="en-US"/>
              <a:t>Click to edit Master title style</a:t>
            </a:r>
            <a:endParaRPr lang="en-US" dirty="0"/>
          </a:p>
        </p:txBody>
      </p:sp>
      <p:cxnSp>
        <p:nvCxnSpPr>
          <p:cNvPr id="62" name="Straight Connector 61">
            <a:extLst>
              <a:ext uri="{FF2B5EF4-FFF2-40B4-BE49-F238E27FC236}">
                <a16:creationId xmlns:a16="http://schemas.microsoft.com/office/drawing/2014/main" id="{F777D2F0-DE3F-8343-B97A-E7FA440532FD}"/>
              </a:ext>
            </a:extLst>
          </p:cNvPr>
          <p:cNvCxnSpPr>
            <a:cxnSpLocks/>
          </p:cNvCxnSpPr>
          <p:nvPr userDrawn="1"/>
        </p:nvCxnSpPr>
        <p:spPr>
          <a:xfrm>
            <a:off x="952500" y="1939108"/>
            <a:ext cx="2133600" cy="0"/>
          </a:xfrm>
          <a:prstGeom prst="line">
            <a:avLst/>
          </a:prstGeom>
          <a:ln w="101600">
            <a:solidFill>
              <a:schemeClr val="tx1"/>
            </a:solidFill>
          </a:ln>
        </p:spPr>
        <p:style>
          <a:lnRef idx="1">
            <a:schemeClr val="dk1"/>
          </a:lnRef>
          <a:fillRef idx="0">
            <a:schemeClr val="dk1"/>
          </a:fillRef>
          <a:effectRef idx="0">
            <a:schemeClr val="dk1"/>
          </a:effectRef>
          <a:fontRef idx="minor">
            <a:schemeClr val="tx1"/>
          </a:fontRef>
        </p:style>
      </p:cxnSp>
      <p:sp>
        <p:nvSpPr>
          <p:cNvPr id="63" name="Picture Placeholder 25">
            <a:extLst>
              <a:ext uri="{FF2B5EF4-FFF2-40B4-BE49-F238E27FC236}">
                <a16:creationId xmlns:a16="http://schemas.microsoft.com/office/drawing/2014/main" id="{AF1B5ED8-33F6-FB44-AA92-F0D227BB310C}"/>
              </a:ext>
            </a:extLst>
          </p:cNvPr>
          <p:cNvSpPr>
            <a:spLocks noGrp="1"/>
          </p:cNvSpPr>
          <p:nvPr>
            <p:ph type="pic" sz="quarter" idx="24"/>
          </p:nvPr>
        </p:nvSpPr>
        <p:spPr>
          <a:xfrm>
            <a:off x="3658280" y="2572883"/>
            <a:ext cx="2118245" cy="2037217"/>
          </a:xfrm>
          <a:prstGeom prst="rect">
            <a:avLst/>
          </a:prstGeom>
        </p:spPr>
        <p:txBody>
          <a:bodyPr/>
          <a:lstStyle/>
          <a:p>
            <a:r>
              <a:rPr lang="en-US"/>
              <a:t>Click icon to add picture</a:t>
            </a:r>
            <a:endParaRPr lang="en-US" dirty="0"/>
          </a:p>
        </p:txBody>
      </p:sp>
      <p:sp>
        <p:nvSpPr>
          <p:cNvPr id="72" name="Text Placeholder 29">
            <a:extLst>
              <a:ext uri="{FF2B5EF4-FFF2-40B4-BE49-F238E27FC236}">
                <a16:creationId xmlns:a16="http://schemas.microsoft.com/office/drawing/2014/main" id="{0D824BDD-2D23-C943-8FE9-60B7B23B5ECD}"/>
              </a:ext>
            </a:extLst>
          </p:cNvPr>
          <p:cNvSpPr>
            <a:spLocks noGrp="1"/>
          </p:cNvSpPr>
          <p:nvPr>
            <p:ph type="body" sz="quarter" idx="12"/>
          </p:nvPr>
        </p:nvSpPr>
        <p:spPr>
          <a:xfrm>
            <a:off x="952500" y="5393169"/>
            <a:ext cx="2133600" cy="369332"/>
          </a:xfrm>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73" name="Text Placeholder 29">
            <a:extLst>
              <a:ext uri="{FF2B5EF4-FFF2-40B4-BE49-F238E27FC236}">
                <a16:creationId xmlns:a16="http://schemas.microsoft.com/office/drawing/2014/main" id="{2F3D441E-DFB1-084B-8192-C6CBECCA40B9}"/>
              </a:ext>
            </a:extLst>
          </p:cNvPr>
          <p:cNvSpPr>
            <a:spLocks noGrp="1"/>
          </p:cNvSpPr>
          <p:nvPr>
            <p:ph type="body" sz="quarter" idx="11"/>
          </p:nvPr>
        </p:nvSpPr>
        <p:spPr>
          <a:xfrm>
            <a:off x="952500" y="4986745"/>
            <a:ext cx="2133600" cy="205837"/>
          </a:xfrm>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a:t>Click to edit Master text styles</a:t>
            </a:r>
          </a:p>
        </p:txBody>
      </p:sp>
      <p:sp>
        <p:nvSpPr>
          <p:cNvPr id="74" name="Text Placeholder 29">
            <a:extLst>
              <a:ext uri="{FF2B5EF4-FFF2-40B4-BE49-F238E27FC236}">
                <a16:creationId xmlns:a16="http://schemas.microsoft.com/office/drawing/2014/main" id="{25797825-E7AE-2C41-A965-E6F0D70D9747}"/>
              </a:ext>
            </a:extLst>
          </p:cNvPr>
          <p:cNvSpPr>
            <a:spLocks noGrp="1"/>
          </p:cNvSpPr>
          <p:nvPr>
            <p:ph type="body" sz="quarter" idx="13"/>
          </p:nvPr>
        </p:nvSpPr>
        <p:spPr>
          <a:xfrm>
            <a:off x="3663042" y="5393169"/>
            <a:ext cx="2128157" cy="369332"/>
          </a:xfrm>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75" name="Text Placeholder 29">
            <a:extLst>
              <a:ext uri="{FF2B5EF4-FFF2-40B4-BE49-F238E27FC236}">
                <a16:creationId xmlns:a16="http://schemas.microsoft.com/office/drawing/2014/main" id="{63C1927C-E23B-204E-9F3A-2A67D2BF702C}"/>
              </a:ext>
            </a:extLst>
          </p:cNvPr>
          <p:cNvSpPr>
            <a:spLocks noGrp="1"/>
          </p:cNvSpPr>
          <p:nvPr>
            <p:ph type="body" sz="quarter" idx="15"/>
          </p:nvPr>
        </p:nvSpPr>
        <p:spPr>
          <a:xfrm>
            <a:off x="3663042" y="4986745"/>
            <a:ext cx="2128157" cy="205837"/>
          </a:xfrm>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a:t>Click to edit Master text styles</a:t>
            </a:r>
          </a:p>
        </p:txBody>
      </p:sp>
      <p:sp>
        <p:nvSpPr>
          <p:cNvPr id="76" name="Text Placeholder 29">
            <a:extLst>
              <a:ext uri="{FF2B5EF4-FFF2-40B4-BE49-F238E27FC236}">
                <a16:creationId xmlns:a16="http://schemas.microsoft.com/office/drawing/2014/main" id="{EC81F0F5-C204-7248-A336-A655814A8A34}"/>
              </a:ext>
            </a:extLst>
          </p:cNvPr>
          <p:cNvSpPr>
            <a:spLocks noGrp="1"/>
          </p:cNvSpPr>
          <p:nvPr>
            <p:ph type="body" sz="quarter" idx="16"/>
          </p:nvPr>
        </p:nvSpPr>
        <p:spPr>
          <a:xfrm>
            <a:off x="6367054" y="5393169"/>
            <a:ext cx="2129245" cy="369332"/>
          </a:xfrm>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77" name="Text Placeholder 29">
            <a:extLst>
              <a:ext uri="{FF2B5EF4-FFF2-40B4-BE49-F238E27FC236}">
                <a16:creationId xmlns:a16="http://schemas.microsoft.com/office/drawing/2014/main" id="{C9FEF82E-4E9C-8343-9D36-C4A00D7137CC}"/>
              </a:ext>
            </a:extLst>
          </p:cNvPr>
          <p:cNvSpPr>
            <a:spLocks noGrp="1"/>
          </p:cNvSpPr>
          <p:nvPr>
            <p:ph type="body" sz="quarter" idx="31"/>
          </p:nvPr>
        </p:nvSpPr>
        <p:spPr>
          <a:xfrm>
            <a:off x="6367054" y="4986745"/>
            <a:ext cx="2129245" cy="205837"/>
          </a:xfrm>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a:t>Click to edit Master text styles</a:t>
            </a:r>
          </a:p>
        </p:txBody>
      </p:sp>
      <p:sp>
        <p:nvSpPr>
          <p:cNvPr id="78" name="Text Placeholder 29">
            <a:extLst>
              <a:ext uri="{FF2B5EF4-FFF2-40B4-BE49-F238E27FC236}">
                <a16:creationId xmlns:a16="http://schemas.microsoft.com/office/drawing/2014/main" id="{F8AF6664-A005-7A42-9AEF-C5AA5603E49D}"/>
              </a:ext>
            </a:extLst>
          </p:cNvPr>
          <p:cNvSpPr>
            <a:spLocks noGrp="1"/>
          </p:cNvSpPr>
          <p:nvPr>
            <p:ph type="body" sz="quarter" idx="19"/>
          </p:nvPr>
        </p:nvSpPr>
        <p:spPr>
          <a:xfrm>
            <a:off x="9110254" y="5393169"/>
            <a:ext cx="2129245" cy="369332"/>
          </a:xfrm>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79" name="Text Placeholder 29">
            <a:extLst>
              <a:ext uri="{FF2B5EF4-FFF2-40B4-BE49-F238E27FC236}">
                <a16:creationId xmlns:a16="http://schemas.microsoft.com/office/drawing/2014/main" id="{5F6C1E52-E2B6-5F45-A863-5BB35ABAFCD6}"/>
              </a:ext>
            </a:extLst>
          </p:cNvPr>
          <p:cNvSpPr>
            <a:spLocks noGrp="1"/>
          </p:cNvSpPr>
          <p:nvPr>
            <p:ph type="body" sz="quarter" idx="21"/>
          </p:nvPr>
        </p:nvSpPr>
        <p:spPr>
          <a:xfrm>
            <a:off x="9110254" y="4986745"/>
            <a:ext cx="2129245" cy="205837"/>
          </a:xfrm>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a:t>Click to edit Master text styles</a:t>
            </a:r>
          </a:p>
        </p:txBody>
      </p:sp>
      <p:grpSp>
        <p:nvGrpSpPr>
          <p:cNvPr id="23" name="Group 22">
            <a:extLst>
              <a:ext uri="{FF2B5EF4-FFF2-40B4-BE49-F238E27FC236}">
                <a16:creationId xmlns:a16="http://schemas.microsoft.com/office/drawing/2014/main" id="{EFD0B2D5-B3C2-D847-A220-86CB6A37E418}"/>
              </a:ext>
            </a:extLst>
          </p:cNvPr>
          <p:cNvGrpSpPr/>
          <p:nvPr userDrawn="1"/>
        </p:nvGrpSpPr>
        <p:grpSpPr>
          <a:xfrm>
            <a:off x="6362700" y="0"/>
            <a:ext cx="5829298" cy="3235602"/>
            <a:chOff x="5612972" y="1"/>
            <a:chExt cx="6615961" cy="3672246"/>
          </a:xfrm>
        </p:grpSpPr>
        <p:sp>
          <p:nvSpPr>
            <p:cNvPr id="28" name="AutoShape 24">
              <a:extLst>
                <a:ext uri="{FF2B5EF4-FFF2-40B4-BE49-F238E27FC236}">
                  <a16:creationId xmlns:a16="http://schemas.microsoft.com/office/drawing/2014/main" id="{A7FD25A4-760F-814C-915F-DD6E89CA3A40}"/>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9" name="Freeform 28">
              <a:extLst>
                <a:ext uri="{FF2B5EF4-FFF2-40B4-BE49-F238E27FC236}">
                  <a16:creationId xmlns:a16="http://schemas.microsoft.com/office/drawing/2014/main" id="{A0CC8369-E81F-D447-87D8-1AF0C58EAC07}"/>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0" name="Freeform 29">
              <a:extLst>
                <a:ext uri="{FF2B5EF4-FFF2-40B4-BE49-F238E27FC236}">
                  <a16:creationId xmlns:a16="http://schemas.microsoft.com/office/drawing/2014/main" id="{C41CA81E-EF54-D048-8775-CD4AB37A7DF6}"/>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1" name="Freeform 30">
              <a:extLst>
                <a:ext uri="{FF2B5EF4-FFF2-40B4-BE49-F238E27FC236}">
                  <a16:creationId xmlns:a16="http://schemas.microsoft.com/office/drawing/2014/main" id="{D95A4B85-923E-B641-B239-2A1999AB294B}"/>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anchor="t" anchorCtr="0" upright="1">
              <a:noAutofit/>
            </a:bodyPr>
            <a:lstStyle/>
            <a:p>
              <a:endParaRPr lang="en-US" dirty="0"/>
            </a:p>
          </p:txBody>
        </p:sp>
        <p:sp>
          <p:nvSpPr>
            <p:cNvPr id="32" name="Freeform 31">
              <a:extLst>
                <a:ext uri="{FF2B5EF4-FFF2-40B4-BE49-F238E27FC236}">
                  <a16:creationId xmlns:a16="http://schemas.microsoft.com/office/drawing/2014/main" id="{501386DC-76EB-F34E-AD0E-22957D3B38D5}"/>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66" name="Picture Placeholder 25">
            <a:extLst>
              <a:ext uri="{FF2B5EF4-FFF2-40B4-BE49-F238E27FC236}">
                <a16:creationId xmlns:a16="http://schemas.microsoft.com/office/drawing/2014/main" id="{2D21D633-C51E-E94E-BAE3-96F52F76E496}"/>
              </a:ext>
            </a:extLst>
          </p:cNvPr>
          <p:cNvSpPr>
            <a:spLocks noGrp="1"/>
          </p:cNvSpPr>
          <p:nvPr>
            <p:ph type="pic" sz="quarter" idx="27"/>
          </p:nvPr>
        </p:nvSpPr>
        <p:spPr>
          <a:xfrm>
            <a:off x="6362292" y="2572883"/>
            <a:ext cx="2118245" cy="2037217"/>
          </a:xfrm>
          <a:prstGeom prst="rect">
            <a:avLst/>
          </a:prstGeom>
        </p:spPr>
        <p:txBody>
          <a:bodyPr/>
          <a:lstStyle/>
          <a:p>
            <a:r>
              <a:rPr lang="en-US"/>
              <a:t>Click icon to add picture</a:t>
            </a:r>
            <a:endParaRPr lang="en-US" dirty="0"/>
          </a:p>
        </p:txBody>
      </p:sp>
      <p:sp>
        <p:nvSpPr>
          <p:cNvPr id="69" name="Picture Placeholder 25">
            <a:extLst>
              <a:ext uri="{FF2B5EF4-FFF2-40B4-BE49-F238E27FC236}">
                <a16:creationId xmlns:a16="http://schemas.microsoft.com/office/drawing/2014/main" id="{639EFA5A-9C69-DF4D-81B7-FA1F8CCCF934}"/>
              </a:ext>
            </a:extLst>
          </p:cNvPr>
          <p:cNvSpPr>
            <a:spLocks noGrp="1"/>
          </p:cNvSpPr>
          <p:nvPr>
            <p:ph type="pic" sz="quarter" idx="30"/>
          </p:nvPr>
        </p:nvSpPr>
        <p:spPr>
          <a:xfrm>
            <a:off x="9112023" y="2572883"/>
            <a:ext cx="2118245" cy="2037217"/>
          </a:xfrm>
          <a:prstGeom prst="rect">
            <a:avLst/>
          </a:prstGeom>
        </p:spPr>
        <p:txBody>
          <a:bodyPr/>
          <a:lstStyle/>
          <a:p>
            <a:r>
              <a:rPr lang="en-US"/>
              <a:t>Click icon to add picture</a:t>
            </a:r>
            <a:endParaRPr lang="en-US" dirty="0"/>
          </a:p>
        </p:txBody>
      </p:sp>
      <p:sp>
        <p:nvSpPr>
          <p:cNvPr id="4" name="Slide Number Placeholder 3">
            <a:extLst>
              <a:ext uri="{FF2B5EF4-FFF2-40B4-BE49-F238E27FC236}">
                <a16:creationId xmlns:a16="http://schemas.microsoft.com/office/drawing/2014/main" id="{04192EF2-9336-43EF-A365-1F54000F7DE9}"/>
              </a:ext>
            </a:extLst>
          </p:cNvPr>
          <p:cNvSpPr>
            <a:spLocks noGrp="1"/>
          </p:cNvSpPr>
          <p:nvPr>
            <p:ph type="sldNum" sz="quarter" idx="34"/>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241953878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4008">
          <p15:clr>
            <a:srgbClr val="FBAE40"/>
          </p15:clr>
        </p15:guide>
        <p15:guide id="5" pos="1944">
          <p15:clr>
            <a:srgbClr val="FBAE40"/>
          </p15:clr>
        </p15:guide>
        <p15:guide id="6" pos="3648">
          <p15:clr>
            <a:srgbClr val="FBAE40"/>
          </p15:clr>
        </p15:guide>
        <p15:guide id="7" orient="horz" pos="1392">
          <p15:clr>
            <a:srgbClr val="FBAE40"/>
          </p15:clr>
        </p15:guide>
        <p15:guide id="8" orient="horz" pos="552">
          <p15:clr>
            <a:srgbClr val="FBAE40"/>
          </p15:clr>
        </p15:guide>
        <p15:guide id="9" orient="horz" pos="1224">
          <p15:clr>
            <a:srgbClr val="FBAE40"/>
          </p15:clr>
        </p15:guide>
        <p15:guide id="10" pos="5352">
          <p15:clr>
            <a:srgbClr val="FBAE40"/>
          </p15:clr>
        </p15:guide>
        <p15:guide id="11" pos="5736">
          <p15:clr>
            <a:srgbClr val="FBAE40"/>
          </p15:clr>
        </p15:guide>
        <p15:guide id="12" orient="horz" pos="2904">
          <p15:clr>
            <a:srgbClr val="FBAE40"/>
          </p15:clr>
        </p15:guide>
        <p15:guide id="13" orient="horz" pos="1608">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slideLayout" Target="../slideLayouts/slideLayout47.xml"/><Relationship Id="rId3" Type="http://schemas.openxmlformats.org/officeDocument/2006/relationships/slideLayout" Target="../slideLayouts/slideLayout32.xml"/><Relationship Id="rId21" Type="http://schemas.openxmlformats.org/officeDocument/2006/relationships/slideLayout" Target="../slideLayouts/slideLayout50.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20" Type="http://schemas.openxmlformats.org/officeDocument/2006/relationships/slideLayout" Target="../slideLayouts/slideLayout49.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10" Type="http://schemas.openxmlformats.org/officeDocument/2006/relationships/slideLayout" Target="../slideLayouts/slideLayout39.xml"/><Relationship Id="rId19" Type="http://schemas.openxmlformats.org/officeDocument/2006/relationships/slideLayout" Target="../slideLayouts/slideLayout48.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 Id="rId2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EED84C6-50E6-6C43-8031-AFF6268E0C06}"/>
              </a:ext>
            </a:extLst>
          </p:cNvPr>
          <p:cNvSpPr>
            <a:spLocks noGrp="1"/>
          </p:cNvSpPr>
          <p:nvPr>
            <p:ph type="body" idx="1"/>
          </p:nvPr>
        </p:nvSpPr>
        <p:spPr>
          <a:xfrm>
            <a:off x="971550" y="1825625"/>
            <a:ext cx="1038225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Placeholder 11">
            <a:extLst>
              <a:ext uri="{FF2B5EF4-FFF2-40B4-BE49-F238E27FC236}">
                <a16:creationId xmlns:a16="http://schemas.microsoft.com/office/drawing/2014/main" id="{D41FC0AE-253D-D242-9C88-017078F8A23A}"/>
              </a:ext>
            </a:extLst>
          </p:cNvPr>
          <p:cNvSpPr>
            <a:spLocks noGrp="1"/>
          </p:cNvSpPr>
          <p:nvPr>
            <p:ph type="title"/>
          </p:nvPr>
        </p:nvSpPr>
        <p:spPr>
          <a:xfrm>
            <a:off x="952500" y="365125"/>
            <a:ext cx="104013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2" name="Slide Number Placeholder 5">
            <a:extLst>
              <a:ext uri="{FF2B5EF4-FFF2-40B4-BE49-F238E27FC236}">
                <a16:creationId xmlns:a16="http://schemas.microsoft.com/office/drawing/2014/main" id="{C8ADA0DF-3751-9A48-8A21-59F01C782D7C}"/>
              </a:ext>
            </a:extLst>
          </p:cNvPr>
          <p:cNvSpPr>
            <a:spLocks noGrp="1"/>
          </p:cNvSpPr>
          <p:nvPr>
            <p:ph type="sldNum" sz="quarter" idx="4"/>
          </p:nvPr>
        </p:nvSpPr>
        <p:spPr>
          <a:xfrm>
            <a:off x="971550" y="6332220"/>
            <a:ext cx="523240" cy="247651"/>
          </a:xfrm>
          <a:prstGeom prst="rect">
            <a:avLst/>
          </a:prstGeom>
        </p:spPr>
        <p:txBody>
          <a:bodyPr vert="horz" lIns="0" tIns="0" rIns="0" bIns="0" rtlCol="0" anchor="t" anchorCtr="0"/>
          <a:lstStyle>
            <a:lvl1pPr algn="l">
              <a:defRPr sz="1100" b="0" i="0">
                <a:solidFill>
                  <a:schemeClr val="bg1"/>
                </a:solidFill>
                <a:latin typeface="+mn-lt"/>
              </a:defRPr>
            </a:lvl1p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2973160083"/>
      </p:ext>
    </p:extLst>
  </p:cSld>
  <p:clrMap bg1="dk1" tx1="lt1" bg2="dk2" tx2="lt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 id="2147483697" r:id="rId15"/>
    <p:sldLayoutId id="2147483720" r:id="rId16"/>
    <p:sldLayoutId id="2147483721" r:id="rId17"/>
    <p:sldLayoutId id="2147483722" r:id="rId18"/>
    <p:sldLayoutId id="2147483723" r:id="rId19"/>
    <p:sldLayoutId id="2147483724" r:id="rId20"/>
    <p:sldLayoutId id="2147483725" r:id="rId21"/>
    <p:sldLayoutId id="2147483726" r:id="rId22"/>
    <p:sldLayoutId id="2147483727" r:id="rId23"/>
    <p:sldLayoutId id="2147483728" r:id="rId24"/>
    <p:sldLayoutId id="2147483729" r:id="rId25"/>
    <p:sldLayoutId id="2147483730" r:id="rId26"/>
    <p:sldLayoutId id="2147483731" r:id="rId27"/>
    <p:sldLayoutId id="2147483732" r:id="rId28"/>
    <p:sldLayoutId id="2147483733" r:id="rId29"/>
  </p:sldLayoutIdLst>
  <p:hf hdr="0"/>
  <p:txStyles>
    <p:titleStyle>
      <a:lvl1pPr algn="l" defTabSz="914400" rtl="0" eaLnBrk="1" latinLnBrk="0" hangingPunct="1">
        <a:lnSpc>
          <a:spcPct val="90000"/>
        </a:lnSpc>
        <a:spcBef>
          <a:spcPct val="0"/>
        </a:spcBef>
        <a:buNone/>
        <a:defRPr sz="44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A4A3A4"/>
          </p15:clr>
        </p15:guide>
        <p15:guide id="2" pos="3840">
          <p15:clr>
            <a:srgbClr val="A4A3A4"/>
          </p15:clr>
        </p15:guide>
        <p15:guide id="3" pos="240">
          <p15:clr>
            <a:srgbClr val="547EBF"/>
          </p15:clr>
        </p15:guide>
        <p15:guide id="4" orient="horz" pos="240">
          <p15:clr>
            <a:srgbClr val="547EBF"/>
          </p15:clr>
        </p15:guide>
        <p15:guide id="5" pos="7440">
          <p15:clr>
            <a:srgbClr val="547EBF"/>
          </p15:clr>
        </p15:guide>
        <p15:guide id="6" orient="horz" pos="4080">
          <p15:clr>
            <a:srgbClr val="547EBF"/>
          </p15:clr>
        </p15:guide>
        <p15:guide id="7" pos="600">
          <p15:clr>
            <a:srgbClr val="547EBF"/>
          </p15:clr>
        </p15:guide>
        <p15:guide id="8" pos="3720">
          <p15:clr>
            <a:srgbClr val="547EBF"/>
          </p15:clr>
        </p15:guide>
        <p15:guide id="9" pos="2112">
          <p15:clr>
            <a:srgbClr val="547EBF"/>
          </p15:clr>
        </p15:guide>
        <p15:guide id="10" pos="1848">
          <p15:clr>
            <a:srgbClr val="547EBF"/>
          </p15:clr>
        </p15:guide>
        <p15:guide id="11" pos="5568">
          <p15:clr>
            <a:srgbClr val="547EBF"/>
          </p15:clr>
        </p15:guide>
        <p15:guide id="12" pos="5832">
          <p15:clr>
            <a:srgbClr val="547EBF"/>
          </p15:clr>
        </p15:guide>
        <p15:guide id="13" pos="4968">
          <p15:clr>
            <a:srgbClr val="9FCC3B"/>
          </p15:clr>
        </p15:guide>
        <p15:guide id="14" pos="5208">
          <p15:clr>
            <a:srgbClr val="9FCC3B"/>
          </p15:clr>
        </p15:guide>
        <p15:guide id="15" pos="2712">
          <p15:clr>
            <a:srgbClr val="9FCC3B"/>
          </p15:clr>
        </p15:guide>
        <p15:guide id="16" pos="2472">
          <p15:clr>
            <a:srgbClr val="9FCC3B"/>
          </p15:clr>
        </p15:guide>
        <p15:guide id="17" pos="39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58952" y="1216152"/>
            <a:ext cx="10671048" cy="768096"/>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758952" y="2103120"/>
            <a:ext cx="1067104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621792" y="457200"/>
            <a:ext cx="3200400" cy="274320"/>
          </a:xfrm>
          <a:prstGeom prst="rect">
            <a:avLst/>
          </a:prstGeom>
        </p:spPr>
        <p:txBody>
          <a:bodyPr vert="horz" lIns="91440" tIns="45720" rIns="91440" bIns="45720" rtlCol="0" anchor="ctr"/>
          <a:lstStyle>
            <a:lvl1pPr algn="l">
              <a:defRPr sz="900">
                <a:solidFill>
                  <a:schemeClr val="accent6"/>
                </a:solidFill>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4"/>
          </p:nvPr>
        </p:nvSpPr>
        <p:spPr>
          <a:xfrm>
            <a:off x="10945368" y="457200"/>
            <a:ext cx="987552" cy="274320"/>
          </a:xfrm>
          <a:prstGeom prst="rect">
            <a:avLst/>
          </a:prstGeom>
        </p:spPr>
        <p:txBody>
          <a:bodyPr vert="horz" lIns="91440" tIns="45720" rIns="91440" bIns="45720" rtlCol="0" anchor="ctr"/>
          <a:lstStyle>
            <a:lvl1pPr algn="ctr">
              <a:defRPr sz="900">
                <a:solidFill>
                  <a:schemeClr val="accent6"/>
                </a:solidFill>
                <a:latin typeface="Arial" panose="020B0604020202020204" pitchFamily="34" charset="0"/>
                <a:cs typeface="Arial" panose="020B0604020202020204" pitchFamily="34" charset="0"/>
              </a:defRPr>
            </a:lvl1pPr>
          </a:lstStyle>
          <a:p>
            <a:fld id="{AEC10A0C-BB77-FD4A-8FA4-D4334D01E3A4}" type="slidenum">
              <a:rPr lang="en-US" smtClean="0"/>
              <a:pPr/>
              <a:t>‹#›</a:t>
            </a:fld>
            <a:endParaRPr lang="en-US"/>
          </a:p>
        </p:txBody>
      </p:sp>
    </p:spTree>
    <p:extLst>
      <p:ext uri="{BB962C8B-B14F-4D97-AF65-F5344CB8AC3E}">
        <p14:creationId xmlns:p14="http://schemas.microsoft.com/office/powerpoint/2010/main" val="4026364570"/>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 id="2147483713" r:id="rId15"/>
    <p:sldLayoutId id="2147483714" r:id="rId16"/>
    <p:sldLayoutId id="2147483715" r:id="rId17"/>
    <p:sldLayoutId id="2147483716" r:id="rId18"/>
    <p:sldLayoutId id="2147483717" r:id="rId19"/>
    <p:sldLayoutId id="2147483718" r:id="rId20"/>
    <p:sldLayoutId id="2147483719" r:id="rId21"/>
  </p:sldLayoutIdLst>
  <p:hf hdr="0" ftr="0" dt="0"/>
  <p:txStyles>
    <p:titleStyle>
      <a:lvl1pPr algn="ctr" defTabSz="685800" rtl="0" eaLnBrk="1" latinLnBrk="0" hangingPunct="1">
        <a:lnSpc>
          <a:spcPts val="3656"/>
        </a:lnSpc>
        <a:spcBef>
          <a:spcPct val="0"/>
        </a:spcBef>
        <a:buNone/>
        <a:defRPr sz="3300" b="1" kern="1200" cap="all" baseline="0">
          <a:solidFill>
            <a:schemeClr val="accent6"/>
          </a:solidFill>
          <a:latin typeface="+mj-lt"/>
          <a:ea typeface="+mj-ea"/>
          <a:cs typeface="+mj-cs"/>
        </a:defRPr>
      </a:lvl1pPr>
    </p:titleStyle>
    <p:bodyStyle>
      <a:lvl1pPr marL="260604" indent="-260604" algn="l" defTabSz="685800" rtl="0" eaLnBrk="1" latinLnBrk="0" hangingPunct="1">
        <a:lnSpc>
          <a:spcPct val="100000"/>
        </a:lnSpc>
        <a:spcBef>
          <a:spcPts val="270"/>
        </a:spcBef>
        <a:buFont typeface="Arial" panose="020B0604020202020204" pitchFamily="34" charset="0"/>
        <a:buChar char="•"/>
        <a:defRPr sz="2100" kern="1200">
          <a:solidFill>
            <a:schemeClr val="accent6"/>
          </a:solidFill>
          <a:latin typeface="+mn-lt"/>
          <a:ea typeface="+mn-ea"/>
          <a:cs typeface="+mn-cs"/>
        </a:defRPr>
      </a:lvl1pPr>
      <a:lvl2pPr marL="514350" indent="-260604" algn="l" defTabSz="685800" rtl="0" eaLnBrk="1" latinLnBrk="0" hangingPunct="1">
        <a:lnSpc>
          <a:spcPct val="100000"/>
        </a:lnSpc>
        <a:spcBef>
          <a:spcPts val="270"/>
        </a:spcBef>
        <a:buFont typeface="Arial" panose="020B0604020202020204" pitchFamily="34" charset="0"/>
        <a:buChar char="•"/>
        <a:defRPr sz="1800" kern="1200">
          <a:solidFill>
            <a:schemeClr val="accent6"/>
          </a:solidFill>
          <a:latin typeface="+mn-lt"/>
          <a:ea typeface="+mn-ea"/>
          <a:cs typeface="+mn-cs"/>
        </a:defRPr>
      </a:lvl2pPr>
      <a:lvl3pPr marL="857250" indent="-260604" algn="l" defTabSz="685800" rtl="0" eaLnBrk="1" latinLnBrk="0" hangingPunct="1">
        <a:lnSpc>
          <a:spcPct val="100000"/>
        </a:lnSpc>
        <a:spcBef>
          <a:spcPts val="270"/>
        </a:spcBef>
        <a:buFont typeface="Arial" panose="020B0604020202020204" pitchFamily="34" charset="0"/>
        <a:buChar char="•"/>
        <a:defRPr sz="1500" kern="1200">
          <a:solidFill>
            <a:schemeClr val="accent6"/>
          </a:solidFill>
          <a:latin typeface="+mn-lt"/>
          <a:ea typeface="+mn-ea"/>
          <a:cs typeface="+mn-cs"/>
        </a:defRPr>
      </a:lvl3pPr>
      <a:lvl4pPr marL="1200150" indent="-260604" algn="l" defTabSz="685800" rtl="0" eaLnBrk="1" latinLnBrk="0" hangingPunct="1">
        <a:lnSpc>
          <a:spcPct val="100000"/>
        </a:lnSpc>
        <a:spcBef>
          <a:spcPts val="270"/>
        </a:spcBef>
        <a:buFont typeface="Arial" panose="020B0604020202020204" pitchFamily="34" charset="0"/>
        <a:buChar char="•"/>
        <a:defRPr sz="1350" kern="1200">
          <a:solidFill>
            <a:schemeClr val="accent6"/>
          </a:solidFill>
          <a:latin typeface="+mn-lt"/>
          <a:ea typeface="+mn-ea"/>
          <a:cs typeface="+mn-cs"/>
        </a:defRPr>
      </a:lvl4pPr>
      <a:lvl5pPr marL="1543050" indent="-260604" algn="l" defTabSz="685800" rtl="0" eaLnBrk="1" latinLnBrk="0" hangingPunct="1">
        <a:lnSpc>
          <a:spcPct val="100000"/>
        </a:lnSpc>
        <a:spcBef>
          <a:spcPts val="270"/>
        </a:spcBef>
        <a:buFont typeface="Arial" panose="020B0604020202020204" pitchFamily="34" charset="0"/>
        <a:buChar char="•"/>
        <a:defRPr sz="1350" kern="1200">
          <a:solidFill>
            <a:schemeClr val="accent6"/>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ccrpi.gadoe.org/Reports/Views/Shared/_Layout.html"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form.jotform.com/electionbuddy/2025-spring-go-team-declarations" TargetMode="External"/><Relationship Id="rId2" Type="http://schemas.openxmlformats.org/officeDocument/2006/relationships/image" Target="../media/image39.png"/><Relationship Id="rId1" Type="http://schemas.openxmlformats.org/officeDocument/2006/relationships/slideLayout" Target="../slideLayouts/slideLayout11.xml"/><Relationship Id="rId4" Type="http://schemas.openxmlformats.org/officeDocument/2006/relationships/image" Target="../media/image4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microsoft.com/office/2007/relationships/hdphoto" Target="../media/hdphoto2.wdp"/></Relationships>
</file>

<file path=ppt/slides/_rels/slide2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1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19.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8.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9.xml"/><Relationship Id="rId1" Type="http://schemas.openxmlformats.org/officeDocument/2006/relationships/slideLayout" Target="../slideLayouts/slideLayout20.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 Id="rId9" Type="http://schemas.openxmlformats.org/officeDocument/2006/relationships/image" Target="../media/image29.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5.xml"/></Relationships>
</file>

<file path=ppt/slides/_rels/slide3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0.png"/><Relationship Id="rId7" Type="http://schemas.openxmlformats.org/officeDocument/2006/relationships/diagramColors" Target="../diagrams/colors2.xml"/><Relationship Id="rId2" Type="http://schemas.openxmlformats.org/officeDocument/2006/relationships/image" Target="../media/image29.png"/><Relationship Id="rId1" Type="http://schemas.openxmlformats.org/officeDocument/2006/relationships/slideLayout" Target="../slideLayouts/slideLayout1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40.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6.xml"/></Relationships>
</file>

<file path=ppt/slides/_rels/slide41.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6.xml"/></Relationships>
</file>

<file path=ppt/slides/_rels/slide42.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6.xml"/></Relationships>
</file>

<file path=ppt/slides/_rels/slide43.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6.xml"/></Relationships>
</file>

<file path=ppt/slides/_rels/slide44.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6.xml"/></Relationships>
</file>

<file path=ppt/slides/_rels/slide45.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5.xml"/></Relationships>
</file>

<file path=ppt/slides/_rels/slide48.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6.xml"/></Relationships>
</file>

<file path=ppt/slides/_rels/slide49.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7.xml"/></Relationships>
</file>

<file path=ppt/slides/_rels/slide5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5.xml"/><Relationship Id="rId1" Type="http://schemas.openxmlformats.org/officeDocument/2006/relationships/slideLayout" Target="../slideLayouts/slideLayout28.xml"/></Relationships>
</file>

<file path=ppt/slides/_rels/slide5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6.xml"/><Relationship Id="rId1" Type="http://schemas.openxmlformats.org/officeDocument/2006/relationships/slideLayout" Target="../slideLayouts/slideLayout28.xml"/></Relationships>
</file>

<file path=ppt/slides/_rels/slide55.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7.xml"/><Relationship Id="rId1" Type="http://schemas.openxmlformats.org/officeDocument/2006/relationships/slideLayout" Target="../slideLayouts/slideLayout19.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56.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8.xml"/><Relationship Id="rId1" Type="http://schemas.openxmlformats.org/officeDocument/2006/relationships/slideLayout" Target="../slideLayouts/slideLayout19.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0.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9.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E168C-8042-5B4E-A5A4-A5BF693AE2D6}"/>
              </a:ext>
            </a:extLst>
          </p:cNvPr>
          <p:cNvSpPr>
            <a:spLocks noGrp="1"/>
          </p:cNvSpPr>
          <p:nvPr>
            <p:ph type="ctrTitle"/>
          </p:nvPr>
        </p:nvSpPr>
        <p:spPr>
          <a:xfrm>
            <a:off x="6367054" y="951722"/>
            <a:ext cx="5491571" cy="2678479"/>
          </a:xfrm>
        </p:spPr>
        <p:txBody>
          <a:bodyPr/>
          <a:lstStyle/>
          <a:p>
            <a:r>
              <a:rPr lang="en-US" dirty="0"/>
              <a:t>FY26 Budget Finalization Meeting</a:t>
            </a:r>
          </a:p>
        </p:txBody>
      </p:sp>
      <p:pic>
        <p:nvPicPr>
          <p:cNvPr id="7" name="Picture 6" descr="Logo, company name&#10;&#10;Description automatically generated">
            <a:extLst>
              <a:ext uri="{FF2B5EF4-FFF2-40B4-BE49-F238E27FC236}">
                <a16:creationId xmlns:a16="http://schemas.microsoft.com/office/drawing/2014/main" id="{0D519ED8-8D42-61A4-59B0-74E735F5FE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5875" y="150161"/>
            <a:ext cx="3366392" cy="1669556"/>
          </a:xfrm>
          <a:prstGeom prst="rect">
            <a:avLst/>
          </a:prstGeom>
        </p:spPr>
      </p:pic>
    </p:spTree>
    <p:extLst>
      <p:ext uri="{BB962C8B-B14F-4D97-AF65-F5344CB8AC3E}">
        <p14:creationId xmlns:p14="http://schemas.microsoft.com/office/powerpoint/2010/main" val="29609507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C37760-E1B3-29F2-47F2-2EB0C84787F8}"/>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F9F17FD-249B-0C50-F4EC-E3B45ABC0803}"/>
              </a:ext>
            </a:extLst>
          </p:cNvPr>
          <p:cNvSpPr>
            <a:spLocks noGrp="1"/>
          </p:cNvSpPr>
          <p:nvPr>
            <p:ph type="sldNum" sz="quarter" idx="23"/>
          </p:nvPr>
        </p:nvSpPr>
        <p:spPr>
          <a:xfrm>
            <a:off x="971550" y="6332220"/>
            <a:ext cx="523240" cy="247651"/>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94A09A9-5501-47C1-A89A-A340965A2BE2}" type="slidenum">
              <a:rPr kumimoji="0" lang="en-US" sz="1100" b="0" i="0" u="none" strike="noStrike" kern="1200" cap="none" spc="0" normalizeH="0" baseline="0" noProof="0" smtClean="0">
                <a:ln>
                  <a:noFill/>
                </a:ln>
                <a:solidFill>
                  <a:srgbClr val="44546A"/>
                </a:solidFill>
                <a:effectLst/>
                <a:uLnTx/>
                <a:uFillTx/>
                <a:latin typeface="Franklin Gothic Boo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US" sz="1100" b="0" i="0" u="none" strike="noStrike" kern="1200" cap="none" spc="0" normalizeH="0" baseline="0" noProof="0" dirty="0">
              <a:ln>
                <a:noFill/>
              </a:ln>
              <a:solidFill>
                <a:srgbClr val="44546A"/>
              </a:solidFill>
              <a:effectLst/>
              <a:uLnTx/>
              <a:uFillTx/>
              <a:latin typeface="Franklin Gothic Book"/>
              <a:ea typeface="+mn-ea"/>
              <a:cs typeface="+mn-cs"/>
            </a:endParaRPr>
          </a:p>
        </p:txBody>
      </p:sp>
      <p:pic>
        <p:nvPicPr>
          <p:cNvPr id="3" name="Picture 2">
            <a:extLst>
              <a:ext uri="{FF2B5EF4-FFF2-40B4-BE49-F238E27FC236}">
                <a16:creationId xmlns:a16="http://schemas.microsoft.com/office/drawing/2014/main" id="{A443D3E8-F52D-629A-AD2D-65B9B461CCAF}"/>
              </a:ext>
            </a:extLst>
          </p:cNvPr>
          <p:cNvPicPr>
            <a:picLocks noChangeAspect="1"/>
          </p:cNvPicPr>
          <p:nvPr/>
        </p:nvPicPr>
        <p:blipFill>
          <a:blip r:embed="rId2"/>
          <a:stretch>
            <a:fillRect/>
          </a:stretch>
        </p:blipFill>
        <p:spPr>
          <a:xfrm>
            <a:off x="699334" y="185285"/>
            <a:ext cx="10793331" cy="6487430"/>
          </a:xfrm>
          <a:prstGeom prst="rect">
            <a:avLst/>
          </a:prstGeom>
        </p:spPr>
      </p:pic>
    </p:spTree>
    <p:extLst>
      <p:ext uri="{BB962C8B-B14F-4D97-AF65-F5344CB8AC3E}">
        <p14:creationId xmlns:p14="http://schemas.microsoft.com/office/powerpoint/2010/main" val="5919147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236718-8AB1-1D19-87E3-12032DBD847E}"/>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7566566-6BB5-6E85-0B6A-E12891BCD53A}"/>
              </a:ext>
            </a:extLst>
          </p:cNvPr>
          <p:cNvSpPr>
            <a:spLocks noGrp="1"/>
          </p:cNvSpPr>
          <p:nvPr>
            <p:ph type="sldNum" sz="quarter" idx="23"/>
          </p:nvPr>
        </p:nvSpPr>
        <p:spPr>
          <a:xfrm>
            <a:off x="971550" y="6332220"/>
            <a:ext cx="523240" cy="247651"/>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94A09A9-5501-47C1-A89A-A340965A2BE2}" type="slidenum">
              <a:rPr kumimoji="0" lang="en-US" sz="1100" b="0" i="0" u="none" strike="noStrike" kern="1200" cap="none" spc="0" normalizeH="0" baseline="0" noProof="0" smtClean="0">
                <a:ln>
                  <a:noFill/>
                </a:ln>
                <a:solidFill>
                  <a:srgbClr val="44546A"/>
                </a:solidFill>
                <a:effectLst/>
                <a:uLnTx/>
                <a:uFillTx/>
                <a:latin typeface="Franklin Gothic Boo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US" sz="1100" b="0" i="0" u="none" strike="noStrike" kern="1200" cap="none" spc="0" normalizeH="0" baseline="0" noProof="0" dirty="0">
              <a:ln>
                <a:noFill/>
              </a:ln>
              <a:solidFill>
                <a:srgbClr val="44546A"/>
              </a:solidFill>
              <a:effectLst/>
              <a:uLnTx/>
              <a:uFillTx/>
              <a:latin typeface="Franklin Gothic Book"/>
              <a:ea typeface="+mn-ea"/>
              <a:cs typeface="+mn-cs"/>
            </a:endParaRPr>
          </a:p>
        </p:txBody>
      </p:sp>
      <p:pic>
        <p:nvPicPr>
          <p:cNvPr id="4" name="Picture 3">
            <a:extLst>
              <a:ext uri="{FF2B5EF4-FFF2-40B4-BE49-F238E27FC236}">
                <a16:creationId xmlns:a16="http://schemas.microsoft.com/office/drawing/2014/main" id="{00F864CD-FFE8-570F-735A-15FEAD5D597E}"/>
              </a:ext>
            </a:extLst>
          </p:cNvPr>
          <p:cNvPicPr>
            <a:picLocks noChangeAspect="1"/>
          </p:cNvPicPr>
          <p:nvPr/>
        </p:nvPicPr>
        <p:blipFill>
          <a:blip r:embed="rId2"/>
          <a:stretch>
            <a:fillRect/>
          </a:stretch>
        </p:blipFill>
        <p:spPr>
          <a:xfrm>
            <a:off x="675518" y="561575"/>
            <a:ext cx="10840963" cy="5734850"/>
          </a:xfrm>
          <a:prstGeom prst="rect">
            <a:avLst/>
          </a:prstGeom>
        </p:spPr>
      </p:pic>
    </p:spTree>
    <p:extLst>
      <p:ext uri="{BB962C8B-B14F-4D97-AF65-F5344CB8AC3E}">
        <p14:creationId xmlns:p14="http://schemas.microsoft.com/office/powerpoint/2010/main" val="27802859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260540-3BA1-9282-AC19-2808AD944843}"/>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3F29636-F22F-928F-12AB-DE030E5FA505}"/>
              </a:ext>
            </a:extLst>
          </p:cNvPr>
          <p:cNvSpPr>
            <a:spLocks noGrp="1"/>
          </p:cNvSpPr>
          <p:nvPr>
            <p:ph type="sldNum" sz="quarter" idx="23"/>
          </p:nvPr>
        </p:nvSpPr>
        <p:spPr>
          <a:xfrm>
            <a:off x="971550" y="6332220"/>
            <a:ext cx="523240" cy="247651"/>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94A09A9-5501-47C1-A89A-A340965A2BE2}" type="slidenum">
              <a:rPr kumimoji="0" lang="en-US" sz="1100" b="0" i="0" u="none" strike="noStrike" kern="1200" cap="none" spc="0" normalizeH="0" baseline="0" noProof="0" smtClean="0">
                <a:ln>
                  <a:noFill/>
                </a:ln>
                <a:solidFill>
                  <a:srgbClr val="44546A"/>
                </a:solidFill>
                <a:effectLst/>
                <a:uLnTx/>
                <a:uFillTx/>
                <a:latin typeface="Franklin Gothic Boo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US" sz="1100" b="0" i="0" u="none" strike="noStrike" kern="1200" cap="none" spc="0" normalizeH="0" baseline="0" noProof="0" dirty="0">
              <a:ln>
                <a:noFill/>
              </a:ln>
              <a:solidFill>
                <a:srgbClr val="44546A"/>
              </a:solidFill>
              <a:effectLst/>
              <a:uLnTx/>
              <a:uFillTx/>
              <a:latin typeface="Franklin Gothic Book"/>
              <a:ea typeface="+mn-ea"/>
              <a:cs typeface="+mn-cs"/>
            </a:endParaRPr>
          </a:p>
        </p:txBody>
      </p:sp>
      <p:pic>
        <p:nvPicPr>
          <p:cNvPr id="3" name="Picture 2">
            <a:extLst>
              <a:ext uri="{FF2B5EF4-FFF2-40B4-BE49-F238E27FC236}">
                <a16:creationId xmlns:a16="http://schemas.microsoft.com/office/drawing/2014/main" id="{CFCAF3B1-EABE-3E80-360D-3F8587D85734}"/>
              </a:ext>
            </a:extLst>
          </p:cNvPr>
          <p:cNvPicPr>
            <a:picLocks noChangeAspect="1"/>
          </p:cNvPicPr>
          <p:nvPr/>
        </p:nvPicPr>
        <p:blipFill>
          <a:blip r:embed="rId2"/>
          <a:stretch>
            <a:fillRect/>
          </a:stretch>
        </p:blipFill>
        <p:spPr>
          <a:xfrm>
            <a:off x="665992" y="666364"/>
            <a:ext cx="10860016" cy="5525271"/>
          </a:xfrm>
          <a:prstGeom prst="rect">
            <a:avLst/>
          </a:prstGeom>
        </p:spPr>
      </p:pic>
    </p:spTree>
    <p:extLst>
      <p:ext uri="{BB962C8B-B14F-4D97-AF65-F5344CB8AC3E}">
        <p14:creationId xmlns:p14="http://schemas.microsoft.com/office/powerpoint/2010/main" val="24048558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32DA7872-4A8F-005E-ECC6-9AEEC1D8EAED}"/>
              </a:ext>
            </a:extLst>
          </p:cNvPr>
          <p:cNvSpPr txBox="1">
            <a:spLocks/>
          </p:cNvSpPr>
          <p:nvPr/>
        </p:nvSpPr>
        <p:spPr>
          <a:xfrm>
            <a:off x="1981200" y="209419"/>
            <a:ext cx="8229600" cy="809756"/>
          </a:xfrm>
          <a:prstGeom prst="rect">
            <a:avLst/>
          </a:prstGeom>
        </p:spPr>
        <p:txBody>
          <a:bodyPr vert="horz" lIns="91440" tIns="45720" rIns="91440" bIns="45720" rtlCol="0" anchor="ctr">
            <a:normAutofit fontScale="7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5200" b="1" i="0" u="none" strike="noStrike" kern="1200" cap="none" spc="0" normalizeH="0" baseline="0" noProof="0" dirty="0">
                <a:ln>
                  <a:noFill/>
                </a:ln>
                <a:solidFill>
                  <a:srgbClr val="DA7B22"/>
                </a:solidFill>
                <a:effectLst/>
                <a:uLnTx/>
                <a:uFillTx/>
                <a:latin typeface="Calibri"/>
                <a:ea typeface="+mj-ea"/>
                <a:cs typeface="+mj-cs"/>
              </a:rPr>
              <a:t>Budget by Function</a:t>
            </a:r>
            <a:r>
              <a:rPr kumimoji="0" lang="en-US" sz="4400" b="1" i="0" u="none" strike="noStrike" kern="1200" cap="none" spc="0" normalizeH="0" baseline="0" noProof="0" dirty="0">
                <a:ln>
                  <a:noFill/>
                </a:ln>
                <a:solidFill>
                  <a:srgbClr val="DA7B22"/>
                </a:solidFill>
                <a:effectLst/>
                <a:uLnTx/>
                <a:uFillTx/>
                <a:latin typeface="Calibri"/>
                <a:ea typeface="+mj-ea"/>
                <a:cs typeface="+mj-cs"/>
              </a:rPr>
              <a:t> </a:t>
            </a:r>
            <a:r>
              <a:rPr kumimoji="0" lang="en-US" sz="4000" b="0" i="1" u="none" strike="noStrike" kern="1200" cap="none" spc="0" normalizeH="0" baseline="0" noProof="0" dirty="0">
                <a:ln>
                  <a:noFill/>
                </a:ln>
                <a:solidFill>
                  <a:srgbClr val="0083A9"/>
                </a:solidFill>
                <a:effectLst/>
                <a:uLnTx/>
                <a:uFillTx/>
                <a:latin typeface="Calibri"/>
                <a:ea typeface="+mj-ea"/>
                <a:cs typeface="+mj-cs"/>
              </a:rPr>
              <a:t>(required)</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2600" b="0" i="1" u="none" strike="noStrike" kern="1200" cap="none" spc="0" normalizeH="0" baseline="0" noProof="0" dirty="0">
                <a:ln>
                  <a:noFill/>
                </a:ln>
                <a:solidFill>
                  <a:sysClr val="windowText" lastClr="000000"/>
                </a:solidFill>
                <a:effectLst/>
                <a:uLnTx/>
                <a:uFillTx/>
                <a:latin typeface="Calibri"/>
                <a:ea typeface="+mj-ea"/>
                <a:cs typeface="+mj-cs"/>
              </a:rPr>
              <a:t>*Based on Current Allocation of School Budget</a:t>
            </a:r>
            <a:endParaRPr kumimoji="0" lang="en-US" sz="2600" b="0" i="0" u="none" strike="noStrike" kern="1200" cap="none" spc="0" normalizeH="0" baseline="0" noProof="0" dirty="0">
              <a:ln>
                <a:noFill/>
              </a:ln>
              <a:solidFill>
                <a:sysClr val="windowText" lastClr="000000"/>
              </a:solidFill>
              <a:effectLst/>
              <a:uLnTx/>
              <a:uFillTx/>
              <a:latin typeface="Calibri"/>
              <a:ea typeface="+mj-ea"/>
              <a:cs typeface="+mj-cs"/>
            </a:endParaRPr>
          </a:p>
        </p:txBody>
      </p:sp>
      <p:pic>
        <p:nvPicPr>
          <p:cNvPr id="10" name="Picture 9">
            <a:extLst>
              <a:ext uri="{FF2B5EF4-FFF2-40B4-BE49-F238E27FC236}">
                <a16:creationId xmlns:a16="http://schemas.microsoft.com/office/drawing/2014/main" id="{44366E25-6B70-BF67-34F3-D472EB39858B}"/>
              </a:ext>
            </a:extLst>
          </p:cNvPr>
          <p:cNvPicPr>
            <a:picLocks noChangeAspect="1"/>
          </p:cNvPicPr>
          <p:nvPr/>
        </p:nvPicPr>
        <p:blipFill>
          <a:blip r:embed="rId2"/>
          <a:stretch>
            <a:fillRect/>
          </a:stretch>
        </p:blipFill>
        <p:spPr>
          <a:xfrm>
            <a:off x="2804653" y="1714260"/>
            <a:ext cx="6582694" cy="3429479"/>
          </a:xfrm>
          <a:prstGeom prst="rect">
            <a:avLst/>
          </a:prstGeom>
        </p:spPr>
      </p:pic>
    </p:spTree>
    <p:extLst>
      <p:ext uri="{BB962C8B-B14F-4D97-AF65-F5344CB8AC3E}">
        <p14:creationId xmlns:p14="http://schemas.microsoft.com/office/powerpoint/2010/main" val="11997503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8FFD8E1-3F10-FA5A-EF5F-755AA6BE4902}"/>
              </a:ext>
            </a:extLst>
          </p:cNvPr>
          <p:cNvSpPr>
            <a:spLocks noGrp="1"/>
          </p:cNvSpPr>
          <p:nvPr>
            <p:ph type="sldNum" sz="quarter" idx="16"/>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94A09A9-5501-47C1-A89A-A340965A2BE2}" type="slidenum">
              <a:rPr kumimoji="0" lang="en-US" sz="1100" b="0" i="0" u="none" strike="noStrike" kern="1200" cap="none" spc="0" normalizeH="0" baseline="0" noProof="0" smtClean="0">
                <a:ln>
                  <a:noFill/>
                </a:ln>
                <a:solidFill>
                  <a:srgbClr val="44546A"/>
                </a:solidFill>
                <a:effectLst/>
                <a:uLnTx/>
                <a:uFillTx/>
                <a:latin typeface="Franklin Gothic Boo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US" sz="1100" b="0" i="0" u="none" strike="noStrike" kern="1200" cap="none" spc="0" normalizeH="0" baseline="0" noProof="0" dirty="0">
              <a:ln>
                <a:noFill/>
              </a:ln>
              <a:solidFill>
                <a:srgbClr val="44546A"/>
              </a:solidFill>
              <a:effectLst/>
              <a:uLnTx/>
              <a:uFillTx/>
              <a:latin typeface="Franklin Gothic Book"/>
              <a:ea typeface="+mn-ea"/>
              <a:cs typeface="+mn-cs"/>
            </a:endParaRPr>
          </a:p>
        </p:txBody>
      </p:sp>
      <p:sp>
        <p:nvSpPr>
          <p:cNvPr id="2" name="Title 1">
            <a:extLst>
              <a:ext uri="{FF2B5EF4-FFF2-40B4-BE49-F238E27FC236}">
                <a16:creationId xmlns:a16="http://schemas.microsoft.com/office/drawing/2014/main" id="{B3D0A904-F569-A166-12D9-C8ADE455ED18}"/>
              </a:ext>
            </a:extLst>
          </p:cNvPr>
          <p:cNvSpPr txBox="1">
            <a:spLocks/>
          </p:cNvSpPr>
          <p:nvPr/>
        </p:nvSpPr>
        <p:spPr>
          <a:xfrm>
            <a:off x="1734658" y="270288"/>
            <a:ext cx="8229600" cy="809756"/>
          </a:xfrm>
          <a:prstGeom prst="rect">
            <a:avLst/>
          </a:prstGeom>
        </p:spPr>
        <p:txBody>
          <a:bodyPr vert="horz" lIns="91440" tIns="45720" rIns="91440" bIns="45720" rtlCol="0" anchor="ctr">
            <a:normAutofit fontScale="7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5200" b="1" i="0" u="none" strike="noStrike" kern="1200" cap="none" spc="0" normalizeH="0" baseline="0" noProof="0" dirty="0">
                <a:ln>
                  <a:noFill/>
                </a:ln>
                <a:solidFill>
                  <a:srgbClr val="DA7B22"/>
                </a:solidFill>
                <a:effectLst/>
                <a:uLnTx/>
                <a:uFillTx/>
                <a:latin typeface="Calibri"/>
                <a:ea typeface="+mj-ea"/>
                <a:cs typeface="+mj-cs"/>
              </a:rPr>
              <a:t>Budget by Function</a:t>
            </a:r>
            <a:r>
              <a:rPr kumimoji="0" lang="en-US" sz="4400" b="1" i="0" u="none" strike="noStrike" kern="1200" cap="none" spc="0" normalizeH="0" baseline="0" noProof="0" dirty="0">
                <a:ln>
                  <a:noFill/>
                </a:ln>
                <a:solidFill>
                  <a:srgbClr val="DA7B22"/>
                </a:solidFill>
                <a:effectLst/>
                <a:uLnTx/>
                <a:uFillTx/>
                <a:latin typeface="Calibri"/>
                <a:ea typeface="+mj-ea"/>
                <a:cs typeface="+mj-cs"/>
              </a:rPr>
              <a:t> </a:t>
            </a:r>
            <a:r>
              <a:rPr kumimoji="0" lang="en-US" sz="4000" b="0" i="1" u="none" strike="noStrike" kern="1200" cap="none" spc="0" normalizeH="0" baseline="0" noProof="0" dirty="0">
                <a:ln>
                  <a:noFill/>
                </a:ln>
                <a:solidFill>
                  <a:srgbClr val="0083A9"/>
                </a:solidFill>
                <a:effectLst/>
                <a:uLnTx/>
                <a:uFillTx/>
                <a:latin typeface="Calibri"/>
                <a:ea typeface="+mj-ea"/>
                <a:cs typeface="+mj-cs"/>
              </a:rPr>
              <a:t>(required)</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2600" b="0" i="1" u="none" strike="noStrike" kern="1200" cap="none" spc="0" normalizeH="0" baseline="0" noProof="0" dirty="0">
                <a:ln>
                  <a:noFill/>
                </a:ln>
                <a:solidFill>
                  <a:sysClr val="windowText" lastClr="000000"/>
                </a:solidFill>
                <a:effectLst/>
                <a:uLnTx/>
                <a:uFillTx/>
                <a:latin typeface="Calibri"/>
                <a:ea typeface="+mj-ea"/>
                <a:cs typeface="+mj-cs"/>
              </a:rPr>
              <a:t>*Based on Current Allocation of School Budget</a:t>
            </a:r>
            <a:endParaRPr kumimoji="0" lang="en-US" sz="2600" b="0" i="0" u="none" strike="noStrike" kern="1200" cap="none" spc="0" normalizeH="0" baseline="0" noProof="0" dirty="0">
              <a:ln>
                <a:noFill/>
              </a:ln>
              <a:solidFill>
                <a:sysClr val="windowText" lastClr="000000"/>
              </a:solidFill>
              <a:effectLst/>
              <a:uLnTx/>
              <a:uFillTx/>
              <a:latin typeface="Calibri"/>
              <a:ea typeface="+mj-ea"/>
              <a:cs typeface="+mj-cs"/>
            </a:endParaRPr>
          </a:p>
        </p:txBody>
      </p:sp>
      <p:pic>
        <p:nvPicPr>
          <p:cNvPr id="7" name="Picture 6">
            <a:extLst>
              <a:ext uri="{FF2B5EF4-FFF2-40B4-BE49-F238E27FC236}">
                <a16:creationId xmlns:a16="http://schemas.microsoft.com/office/drawing/2014/main" id="{A4E6FB23-F044-0852-C23A-6E7C7F8B2816}"/>
              </a:ext>
            </a:extLst>
          </p:cNvPr>
          <p:cNvPicPr>
            <a:picLocks noChangeAspect="1"/>
          </p:cNvPicPr>
          <p:nvPr/>
        </p:nvPicPr>
        <p:blipFill>
          <a:blip r:embed="rId2"/>
          <a:stretch>
            <a:fillRect/>
          </a:stretch>
        </p:blipFill>
        <p:spPr>
          <a:xfrm>
            <a:off x="2861811" y="1476102"/>
            <a:ext cx="6468378" cy="3905795"/>
          </a:xfrm>
          <a:prstGeom prst="rect">
            <a:avLst/>
          </a:prstGeom>
        </p:spPr>
      </p:pic>
    </p:spTree>
    <p:extLst>
      <p:ext uri="{BB962C8B-B14F-4D97-AF65-F5344CB8AC3E}">
        <p14:creationId xmlns:p14="http://schemas.microsoft.com/office/powerpoint/2010/main" val="12526465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Placeholder 19" descr="Close-up of stacked books">
            <a:extLst>
              <a:ext uri="{FF2B5EF4-FFF2-40B4-BE49-F238E27FC236}">
                <a16:creationId xmlns:a16="http://schemas.microsoft.com/office/drawing/2014/main" id="{12F007AF-B3B3-4BBC-9990-D46E31738B7C}"/>
              </a:ext>
            </a:extLst>
          </p:cNvPr>
          <p:cNvPicPr>
            <a:picLocks noGrp="1" noChangeAspect="1"/>
          </p:cNvPicPr>
          <p:nvPr>
            <p:ph type="pic" sz="quarter" idx="13"/>
          </p:nvPr>
        </p:nvPicPr>
        <p:blipFill>
          <a:blip r:embed="rId3">
            <a:duotone>
              <a:prstClr val="black"/>
              <a:schemeClr val="accent2">
                <a:tint val="45000"/>
                <a:satMod val="400000"/>
              </a:schemeClr>
            </a:duotone>
            <a:extLst>
              <a:ext uri="{28A0092B-C50C-407E-A947-70E740481C1C}">
                <a14:useLocalDpi xmlns:a14="http://schemas.microsoft.com/office/drawing/2010/main" val="0"/>
              </a:ext>
            </a:extLst>
          </a:blip>
          <a:srcRect/>
          <a:stretch/>
        </p:blipFill>
        <p:spPr>
          <a:xfrm flipH="1">
            <a:off x="0" y="0"/>
            <a:ext cx="12192000" cy="6858000"/>
          </a:xfrm>
        </p:spPr>
      </p:pic>
      <p:sp>
        <p:nvSpPr>
          <p:cNvPr id="2" name="Title 1">
            <a:extLst>
              <a:ext uri="{FF2B5EF4-FFF2-40B4-BE49-F238E27FC236}">
                <a16:creationId xmlns:a16="http://schemas.microsoft.com/office/drawing/2014/main" id="{A8704A28-E62C-2E4A-A2A4-AD85CB6126A2}"/>
              </a:ext>
            </a:extLst>
          </p:cNvPr>
          <p:cNvSpPr>
            <a:spLocks noGrp="1"/>
          </p:cNvSpPr>
          <p:nvPr>
            <p:ph type="title"/>
          </p:nvPr>
        </p:nvSpPr>
        <p:spPr>
          <a:xfrm>
            <a:off x="5398443" y="631488"/>
            <a:ext cx="5726074" cy="3372389"/>
          </a:xfrm>
        </p:spPr>
        <p:txBody>
          <a:bodyPr>
            <a:noAutofit/>
          </a:bodyPr>
          <a:lstStyle/>
          <a:p>
            <a:pPr algn="ctr"/>
            <a:br>
              <a:rPr lang="en-US" sz="8000" dirty="0">
                <a:ln>
                  <a:solidFill>
                    <a:schemeClr val="bg2"/>
                  </a:solidFill>
                </a:ln>
              </a:rPr>
            </a:br>
            <a:r>
              <a:rPr lang="en-US" sz="8000" dirty="0">
                <a:ln>
                  <a:solidFill>
                    <a:schemeClr val="bg2"/>
                  </a:solidFill>
                </a:ln>
              </a:rPr>
              <a:t>Discussion &amp;</a:t>
            </a:r>
            <a:br>
              <a:rPr lang="en-US" sz="8000" dirty="0">
                <a:ln>
                  <a:solidFill>
                    <a:schemeClr val="bg2"/>
                  </a:solidFill>
                </a:ln>
              </a:rPr>
            </a:br>
            <a:r>
              <a:rPr lang="en-US" sz="8000" dirty="0">
                <a:ln>
                  <a:solidFill>
                    <a:schemeClr val="bg2"/>
                  </a:solidFill>
                </a:ln>
              </a:rPr>
              <a:t>Questions</a:t>
            </a:r>
          </a:p>
        </p:txBody>
      </p:sp>
      <p:cxnSp>
        <p:nvCxnSpPr>
          <p:cNvPr id="6" name="Straight Connector 5">
            <a:extLst>
              <a:ext uri="{FF2B5EF4-FFF2-40B4-BE49-F238E27FC236}">
                <a16:creationId xmlns:a16="http://schemas.microsoft.com/office/drawing/2014/main" id="{4D6EE753-BEBB-4348-896E-73627FDDCF64}"/>
              </a:ext>
              <a:ext uri="{C183D7F6-B498-43B3-948B-1728B52AA6E4}">
                <adec:decorative xmlns:adec="http://schemas.microsoft.com/office/drawing/2017/decorative" val="1"/>
              </a:ext>
            </a:extLst>
          </p:cNvPr>
          <p:cNvCxnSpPr>
            <a:cxnSpLocks/>
          </p:cNvCxnSpPr>
          <p:nvPr/>
        </p:nvCxnSpPr>
        <p:spPr>
          <a:xfrm>
            <a:off x="7194680" y="4003877"/>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3222948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B9DC43D-3811-E057-0400-2F6E66BE51C0}"/>
              </a:ext>
            </a:extLst>
          </p:cNvPr>
          <p:cNvSpPr>
            <a:spLocks noGrp="1"/>
          </p:cNvSpPr>
          <p:nvPr>
            <p:ph type="title"/>
          </p:nvPr>
        </p:nvSpPr>
        <p:spPr>
          <a:xfrm>
            <a:off x="790129" y="428555"/>
            <a:ext cx="6528158" cy="732842"/>
          </a:xfrm>
        </p:spPr>
        <p:txBody>
          <a:bodyPr>
            <a:normAutofit/>
          </a:bodyPr>
          <a:lstStyle/>
          <a:p>
            <a:r>
              <a:rPr lang="en-US" dirty="0"/>
              <a:t>Action on the Budget</a:t>
            </a:r>
          </a:p>
        </p:txBody>
      </p:sp>
      <p:graphicFrame>
        <p:nvGraphicFramePr>
          <p:cNvPr id="31" name="Content Placeholder 2">
            <a:extLst>
              <a:ext uri="{FF2B5EF4-FFF2-40B4-BE49-F238E27FC236}">
                <a16:creationId xmlns:a16="http://schemas.microsoft.com/office/drawing/2014/main" id="{B1F78851-0640-02F0-F079-21F57C28A08D}"/>
              </a:ext>
            </a:extLst>
          </p:cNvPr>
          <p:cNvGraphicFramePr/>
          <p:nvPr/>
        </p:nvGraphicFramePr>
        <p:xfrm>
          <a:off x="1058907" y="1540561"/>
          <a:ext cx="10548967" cy="33999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072735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679F0-BACB-1897-7EBD-81D249BE17C4}"/>
              </a:ext>
            </a:extLst>
          </p:cNvPr>
          <p:cNvSpPr>
            <a:spLocks noGrp="1"/>
          </p:cNvSpPr>
          <p:nvPr>
            <p:ph type="title"/>
          </p:nvPr>
        </p:nvSpPr>
        <p:spPr>
          <a:xfrm>
            <a:off x="142929" y="413695"/>
            <a:ext cx="6304524" cy="610863"/>
          </a:xfrm>
        </p:spPr>
        <p:txBody>
          <a:bodyPr>
            <a:normAutofit/>
          </a:bodyPr>
          <a:lstStyle/>
          <a:p>
            <a:r>
              <a:rPr lang="en-US" dirty="0">
                <a:solidFill>
                  <a:schemeClr val="tx2"/>
                </a:solidFill>
              </a:rPr>
              <a:t>Additional Agenda Items</a:t>
            </a:r>
          </a:p>
        </p:txBody>
      </p:sp>
      <p:sp>
        <p:nvSpPr>
          <p:cNvPr id="3" name="Slide Number Placeholder 2">
            <a:extLst>
              <a:ext uri="{FF2B5EF4-FFF2-40B4-BE49-F238E27FC236}">
                <a16:creationId xmlns:a16="http://schemas.microsoft.com/office/drawing/2014/main" id="{54AD68FA-A565-C831-704A-AC93C059A217}"/>
              </a:ext>
            </a:extLst>
          </p:cNvPr>
          <p:cNvSpPr>
            <a:spLocks noGrp="1"/>
          </p:cNvSpPr>
          <p:nvPr>
            <p:ph type="sldNum" sz="quarter" idx="27"/>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94A09A9-5501-47C1-A89A-A340965A2BE2}" type="slidenum">
              <a:rPr kumimoji="0" lang="en-US" sz="1100" b="0" i="0" u="none" strike="noStrike" kern="1200" cap="none" spc="0" normalizeH="0" baseline="0" noProof="0" smtClean="0">
                <a:ln>
                  <a:noFill/>
                </a:ln>
                <a:solidFill>
                  <a:prstClr val="black"/>
                </a:solidFill>
                <a:effectLst/>
                <a:uLnTx/>
                <a:uFillTx/>
                <a:latin typeface="Franklin Gothic Boo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US" sz="1100" b="0" i="0" u="none" strike="noStrike" kern="1200" cap="none" spc="0" normalizeH="0" baseline="0" noProof="0" dirty="0">
              <a:ln>
                <a:noFill/>
              </a:ln>
              <a:solidFill>
                <a:prstClr val="black"/>
              </a:solidFill>
              <a:effectLst/>
              <a:uLnTx/>
              <a:uFillTx/>
              <a:latin typeface="Franklin Gothic Book"/>
              <a:ea typeface="+mn-ea"/>
              <a:cs typeface="+mn-cs"/>
            </a:endParaRPr>
          </a:p>
        </p:txBody>
      </p:sp>
      <p:sp>
        <p:nvSpPr>
          <p:cNvPr id="4" name="TextBox 3">
            <a:extLst>
              <a:ext uri="{FF2B5EF4-FFF2-40B4-BE49-F238E27FC236}">
                <a16:creationId xmlns:a16="http://schemas.microsoft.com/office/drawing/2014/main" id="{4568A5FD-D981-6ADC-D782-B63334D76AA4}"/>
              </a:ext>
            </a:extLst>
          </p:cNvPr>
          <p:cNvSpPr txBox="1"/>
          <p:nvPr/>
        </p:nvSpPr>
        <p:spPr>
          <a:xfrm>
            <a:off x="319132" y="1720072"/>
            <a:ext cx="7798500" cy="4601260"/>
          </a:xfrm>
          <a:prstGeom prst="rect">
            <a:avLst/>
          </a:prstGeom>
          <a:noFill/>
        </p:spPr>
        <p:txBody>
          <a:bodyPr wrap="square" lIns="91440" tIns="45720" rIns="91440" bIns="45720" rtlCol="0" anchor="t">
            <a:spAutoFit/>
          </a:bodyPr>
          <a:lstStyle/>
          <a:p>
            <a:pPr marL="457200" marR="0" lvl="0" indent="-457200" algn="l" defTabSz="914400" rtl="0" eaLnBrk="1" fontAlgn="auto" latinLnBrk="0" hangingPunct="1">
              <a:lnSpc>
                <a:spcPct val="100000"/>
              </a:lnSpc>
              <a:spcBef>
                <a:spcPts val="0"/>
              </a:spcBef>
              <a:spcAft>
                <a:spcPts val="0"/>
              </a:spcAft>
              <a:buClr>
                <a:schemeClr val="bg2"/>
              </a:buClr>
              <a:buSzTx/>
              <a:buFont typeface="Arial" panose="020B0604020202020204" pitchFamily="34" charset="0"/>
              <a:buChar char="•"/>
              <a:tabLst/>
              <a:defRPr/>
            </a:pPr>
            <a:r>
              <a:rPr kumimoji="0" lang="en-US" sz="3600" b="1" i="0" u="none" strike="noStrike" kern="1200" cap="none" spc="0" normalizeH="0" baseline="0" noProof="0" dirty="0">
                <a:solidFill>
                  <a:schemeClr val="bg2"/>
                </a:solidFill>
                <a:effectLst/>
                <a:uLnTx/>
                <a:uFillTx/>
                <a:latin typeface="Calibri" panose="020F0502020204030204" pitchFamily="34" charset="0"/>
                <a:ea typeface="Calibri" panose="020F0502020204030204" pitchFamily="34" charset="0"/>
                <a:cs typeface="Arial" panose="020B0604020202020204" pitchFamily="34" charset="0"/>
              </a:rPr>
              <a:t>Information Items </a:t>
            </a:r>
            <a:r>
              <a:rPr lang="en-US" sz="2400" i="1" dirty="0">
                <a:solidFill>
                  <a:schemeClr val="accent3"/>
                </a:solidFill>
                <a:latin typeface="Calibri" panose="020F0502020204030204" pitchFamily="34" charset="0"/>
                <a:cs typeface="Arial" panose="020B0604020202020204" pitchFamily="34" charset="0"/>
              </a:rPr>
              <a:t>(add items as needed)</a:t>
            </a:r>
          </a:p>
          <a:p>
            <a:pPr marL="914400" marR="0" lvl="1" indent="-457200" algn="l" defTabSz="914400" rtl="0" eaLnBrk="1" fontAlgn="auto" latinLnBrk="0" hangingPunct="1">
              <a:lnSpc>
                <a:spcPct val="100000"/>
              </a:lnSpc>
              <a:spcBef>
                <a:spcPts val="0"/>
              </a:spcBef>
              <a:spcAft>
                <a:spcPts val="0"/>
              </a:spcAft>
              <a:buClr>
                <a:schemeClr val="bg2"/>
              </a:buClr>
              <a:buSzTx/>
              <a:buFont typeface="Arial" panose="020B0604020202020204" pitchFamily="34" charset="0"/>
              <a:buChar char="•"/>
              <a:tabLst/>
              <a:defRPr/>
            </a:pPr>
            <a:r>
              <a:rPr kumimoji="0" lang="en-US" sz="3600" i="0" u="none" strike="noStrike" kern="1200" cap="none" spc="0" normalizeH="0" baseline="0" noProof="0" dirty="0">
                <a:solidFill>
                  <a:schemeClr val="bg2"/>
                </a:solidFill>
                <a:effectLst/>
                <a:uLnTx/>
                <a:uFillTx/>
                <a:latin typeface="Calibri" panose="020F0502020204030204" pitchFamily="34" charset="0"/>
                <a:ea typeface="Calibri" panose="020F0502020204030204" pitchFamily="34" charset="0"/>
                <a:cs typeface="Arial" panose="020B0604020202020204" pitchFamily="34" charset="0"/>
              </a:rPr>
              <a:t>Principal’s Report</a:t>
            </a:r>
          </a:p>
          <a:p>
            <a:pPr marL="1371600" lvl="2" indent="-457200">
              <a:buClr>
                <a:schemeClr val="bg2"/>
              </a:buClr>
              <a:buFont typeface="Arial" panose="020B0604020202020204" pitchFamily="34" charset="0"/>
              <a:buChar char="•"/>
              <a:defRPr/>
            </a:pPr>
            <a:r>
              <a:rPr lang="en-US" sz="3600" dirty="0">
                <a:solidFill>
                  <a:schemeClr val="bg2"/>
                </a:solidFill>
                <a:latin typeface="Calibri" panose="020F0502020204030204" pitchFamily="34" charset="0"/>
                <a:ea typeface="Calibri" panose="020F0502020204030204" pitchFamily="34" charset="0"/>
                <a:cs typeface="Arial" panose="020B0604020202020204" pitchFamily="34" charset="0"/>
              </a:rPr>
              <a:t>CCRPI Score</a:t>
            </a:r>
            <a:endParaRPr kumimoji="0" lang="en-US" sz="3600" i="0" u="none" strike="noStrike" kern="1200" cap="none" spc="0" normalizeH="0" baseline="0" noProof="0" dirty="0">
              <a:solidFill>
                <a:schemeClr val="bg2"/>
              </a:solidFill>
              <a:effectLst/>
              <a:uLnTx/>
              <a:uFillTx/>
              <a:latin typeface="Calibri" panose="020F0502020204030204" pitchFamily="34" charset="0"/>
              <a:ea typeface="Calibri" panose="020F0502020204030204" pitchFamily="34" charset="0"/>
              <a:cs typeface="Arial" panose="020B0604020202020204" pitchFamily="34" charset="0"/>
            </a:endParaRPr>
          </a:p>
          <a:p>
            <a:pPr marL="914400" marR="0" lvl="1" indent="-457200" algn="l" defTabSz="914400" rtl="0" eaLnBrk="1" fontAlgn="auto" latinLnBrk="0" hangingPunct="1">
              <a:lnSpc>
                <a:spcPct val="100000"/>
              </a:lnSpc>
              <a:spcBef>
                <a:spcPts val="0"/>
              </a:spcBef>
              <a:spcAft>
                <a:spcPts val="0"/>
              </a:spcAft>
              <a:buClr>
                <a:schemeClr val="bg2"/>
              </a:buClr>
              <a:buSzTx/>
              <a:buFont typeface="Arial" panose="020B0604020202020204" pitchFamily="34" charset="0"/>
              <a:buChar char="•"/>
              <a:tabLst/>
              <a:defRPr/>
            </a:pPr>
            <a:r>
              <a:rPr kumimoji="0" lang="en-US" sz="3600" i="0" u="none" strike="noStrike" kern="1200" cap="none" spc="0" normalizeH="0" baseline="0" noProof="0" dirty="0">
                <a:solidFill>
                  <a:schemeClr val="bg2"/>
                </a:solidFill>
                <a:effectLst/>
                <a:uLnTx/>
                <a:uFillTx/>
                <a:latin typeface="Calibri" panose="020F0502020204030204" pitchFamily="34" charset="0"/>
                <a:ea typeface="Calibri" panose="020F0502020204030204" pitchFamily="34" charset="0"/>
                <a:cs typeface="Arial" panose="020B0604020202020204" pitchFamily="34" charset="0"/>
              </a:rPr>
              <a:t>CAT Report: February 24, 2025 Meeting</a:t>
            </a:r>
          </a:p>
          <a:p>
            <a:pPr marL="914400" marR="0" lvl="1" indent="-457200" algn="l" defTabSz="914400" rtl="0" eaLnBrk="1" fontAlgn="auto" latinLnBrk="0" hangingPunct="1">
              <a:lnSpc>
                <a:spcPct val="100000"/>
              </a:lnSpc>
              <a:spcBef>
                <a:spcPts val="0"/>
              </a:spcBef>
              <a:spcAft>
                <a:spcPts val="0"/>
              </a:spcAft>
              <a:buClr>
                <a:schemeClr val="bg2"/>
              </a:buClr>
              <a:buSzTx/>
              <a:buFont typeface="Arial" panose="020B0604020202020204" pitchFamily="34" charset="0"/>
              <a:buChar char="•"/>
              <a:tabLst/>
              <a:defRPr/>
            </a:pPr>
            <a:r>
              <a:rPr kumimoji="0" lang="en-US" sz="3600" i="0" u="none" strike="noStrike" kern="1200" cap="none" spc="0" normalizeH="0" baseline="0" noProof="0" dirty="0">
                <a:solidFill>
                  <a:schemeClr val="bg2"/>
                </a:solidFill>
                <a:effectLst/>
                <a:uLnTx/>
                <a:uFillTx/>
                <a:latin typeface="Calibri" panose="020F0502020204030204" pitchFamily="34" charset="0"/>
                <a:ea typeface="Calibri" panose="020F0502020204030204" pitchFamily="34" charset="0"/>
                <a:cs typeface="Arial" panose="020B0604020202020204" pitchFamily="34" charset="0"/>
              </a:rPr>
              <a:t>Committee Reports</a:t>
            </a:r>
            <a:r>
              <a:rPr kumimoji="0" lang="en-US" sz="3600" b="1" i="0" u="none" strike="noStrike" kern="1200" cap="none" spc="0" normalizeH="0" baseline="0" noProof="0" dirty="0">
                <a:solidFill>
                  <a:schemeClr val="bg2"/>
                </a:solidFill>
                <a:effectLst/>
                <a:uLnTx/>
                <a:uFillTx/>
                <a:latin typeface="Calibri" panose="020F0502020204030204" pitchFamily="34" charset="0"/>
                <a:ea typeface="Calibri" panose="020F0502020204030204" pitchFamily="34" charset="0"/>
                <a:cs typeface="Arial" panose="020B0604020202020204" pitchFamily="34" charset="0"/>
              </a:rPr>
              <a:t> </a:t>
            </a:r>
            <a:r>
              <a:rPr lang="en-US" sz="2400" i="1" dirty="0">
                <a:solidFill>
                  <a:schemeClr val="accent3"/>
                </a:solidFill>
                <a:latin typeface="Calibri" panose="020F0502020204030204" pitchFamily="34" charset="0"/>
                <a:cs typeface="Arial" panose="020B0604020202020204" pitchFamily="34" charset="0"/>
              </a:rPr>
              <a:t>(as needed)</a:t>
            </a:r>
          </a:p>
          <a:p>
            <a:pPr marL="457200" marR="0" lvl="0" indent="-457200" algn="l" defTabSz="914400" rtl="0" eaLnBrk="1" fontAlgn="auto" latinLnBrk="0" hangingPunct="1">
              <a:lnSpc>
                <a:spcPct val="100000"/>
              </a:lnSpc>
              <a:spcBef>
                <a:spcPts val="0"/>
              </a:spcBef>
              <a:spcAft>
                <a:spcPts val="600"/>
              </a:spcAft>
              <a:buClr>
                <a:schemeClr val="bg2"/>
              </a:buClr>
              <a:buSzTx/>
              <a:buFont typeface="Arial" panose="020B0604020202020204" pitchFamily="34" charset="0"/>
              <a:buChar char="•"/>
              <a:tabLst/>
              <a:defRPr/>
            </a:pPr>
            <a:r>
              <a:rPr kumimoji="0" lang="en-US" sz="3600" b="1" i="0" u="none" strike="noStrike" kern="1200" cap="none" spc="0" normalizeH="0" baseline="0" noProof="0" dirty="0">
                <a:solidFill>
                  <a:schemeClr val="bg2"/>
                </a:solidFill>
                <a:effectLst/>
                <a:uLnTx/>
                <a:uFillTx/>
                <a:latin typeface="Calibri" panose="020F0502020204030204" pitchFamily="34" charset="0"/>
                <a:ea typeface="Calibri" panose="020F0502020204030204" pitchFamily="34" charset="0"/>
                <a:cs typeface="Arial" panose="020B0604020202020204" pitchFamily="34" charset="0"/>
              </a:rPr>
              <a:t>Announcements</a:t>
            </a:r>
          </a:p>
          <a:p>
            <a:pPr marL="457200" marR="0" lvl="0" indent="-457200" algn="l" defTabSz="914400" rtl="0" eaLnBrk="1" fontAlgn="auto" latinLnBrk="0" hangingPunct="1">
              <a:lnSpc>
                <a:spcPct val="100000"/>
              </a:lnSpc>
              <a:spcBef>
                <a:spcPts val="0"/>
              </a:spcBef>
              <a:spcAft>
                <a:spcPts val="600"/>
              </a:spcAft>
              <a:buClr>
                <a:schemeClr val="bg2"/>
              </a:buClr>
              <a:buSzTx/>
              <a:buFont typeface="Arial" panose="020B0604020202020204" pitchFamily="34" charset="0"/>
              <a:buChar char="•"/>
              <a:tabLst/>
              <a:defRPr/>
            </a:pPr>
            <a:r>
              <a:rPr kumimoji="0" lang="en-US" sz="3600" b="1" i="0" u="none" strike="noStrike" kern="1200" cap="none" spc="0" normalizeH="0" baseline="0" noProof="0" dirty="0">
                <a:solidFill>
                  <a:schemeClr val="bg2"/>
                </a:solidFill>
                <a:effectLst/>
                <a:uLnTx/>
                <a:uFillTx/>
                <a:latin typeface="Calibri" panose="020F0502020204030204" pitchFamily="34" charset="0"/>
                <a:ea typeface="Calibri" panose="020F0502020204030204" pitchFamily="34" charset="0"/>
                <a:cs typeface="Arial" panose="020B0604020202020204" pitchFamily="34" charset="0"/>
              </a:rPr>
              <a:t>Public Comment </a:t>
            </a:r>
            <a:r>
              <a:rPr lang="en-US" sz="2400" i="1" dirty="0">
                <a:solidFill>
                  <a:schemeClr val="accent3"/>
                </a:solidFill>
                <a:latin typeface="Calibri" panose="020F0502020204030204" pitchFamily="34" charset="0"/>
                <a:cs typeface="Arial" panose="020B0604020202020204" pitchFamily="34" charset="0"/>
              </a:rPr>
              <a:t>(if applicable)</a:t>
            </a:r>
          </a:p>
        </p:txBody>
      </p:sp>
    </p:spTree>
    <p:extLst>
      <p:ext uri="{BB962C8B-B14F-4D97-AF65-F5344CB8AC3E}">
        <p14:creationId xmlns:p14="http://schemas.microsoft.com/office/powerpoint/2010/main" val="27969848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42A088-4059-B48B-254B-48F48877338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3349283-D8DA-6079-BF5E-AE3A767DF111}"/>
              </a:ext>
            </a:extLst>
          </p:cNvPr>
          <p:cNvSpPr>
            <a:spLocks noGrp="1"/>
          </p:cNvSpPr>
          <p:nvPr>
            <p:ph type="title"/>
          </p:nvPr>
        </p:nvSpPr>
        <p:spPr>
          <a:xfrm>
            <a:off x="2261440" y="1300935"/>
            <a:ext cx="6304524" cy="610863"/>
          </a:xfrm>
        </p:spPr>
        <p:txBody>
          <a:bodyPr>
            <a:normAutofit/>
          </a:bodyPr>
          <a:lstStyle/>
          <a:p>
            <a:r>
              <a:rPr lang="en-US" dirty="0">
                <a:solidFill>
                  <a:schemeClr val="tx2"/>
                </a:solidFill>
              </a:rPr>
              <a:t>CCRPI Score – 88.2</a:t>
            </a:r>
          </a:p>
        </p:txBody>
      </p:sp>
      <p:sp>
        <p:nvSpPr>
          <p:cNvPr id="3" name="Slide Number Placeholder 2">
            <a:extLst>
              <a:ext uri="{FF2B5EF4-FFF2-40B4-BE49-F238E27FC236}">
                <a16:creationId xmlns:a16="http://schemas.microsoft.com/office/drawing/2014/main" id="{4FBE9CD2-F8CF-8A3E-788C-2B756AA9AF17}"/>
              </a:ext>
            </a:extLst>
          </p:cNvPr>
          <p:cNvSpPr>
            <a:spLocks noGrp="1"/>
          </p:cNvSpPr>
          <p:nvPr>
            <p:ph type="sldNum" sz="quarter" idx="27"/>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94A09A9-5501-47C1-A89A-A340965A2BE2}" type="slidenum">
              <a:rPr kumimoji="0" lang="en-US" sz="1100" b="0" i="0" u="none" strike="noStrike" kern="1200" cap="none" spc="0" normalizeH="0" baseline="0" noProof="0" smtClean="0">
                <a:ln>
                  <a:noFill/>
                </a:ln>
                <a:solidFill>
                  <a:prstClr val="black"/>
                </a:solidFill>
                <a:effectLst/>
                <a:uLnTx/>
                <a:uFillTx/>
                <a:latin typeface="Franklin Gothic Boo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en-US" sz="1100" b="0" i="0" u="none" strike="noStrike" kern="1200" cap="none" spc="0" normalizeH="0" baseline="0" noProof="0" dirty="0">
              <a:ln>
                <a:noFill/>
              </a:ln>
              <a:solidFill>
                <a:prstClr val="black"/>
              </a:solidFill>
              <a:effectLst/>
              <a:uLnTx/>
              <a:uFillTx/>
              <a:latin typeface="Franklin Gothic Book"/>
              <a:ea typeface="+mn-ea"/>
              <a:cs typeface="+mn-cs"/>
            </a:endParaRPr>
          </a:p>
        </p:txBody>
      </p:sp>
      <p:sp>
        <p:nvSpPr>
          <p:cNvPr id="6" name="TextBox 5">
            <a:extLst>
              <a:ext uri="{FF2B5EF4-FFF2-40B4-BE49-F238E27FC236}">
                <a16:creationId xmlns:a16="http://schemas.microsoft.com/office/drawing/2014/main" id="{F6C787A9-C58C-2F1E-88EA-CB1A0E2A9183}"/>
              </a:ext>
            </a:extLst>
          </p:cNvPr>
          <p:cNvSpPr txBox="1"/>
          <p:nvPr/>
        </p:nvSpPr>
        <p:spPr>
          <a:xfrm>
            <a:off x="2134692" y="2359357"/>
            <a:ext cx="12049071" cy="369332"/>
          </a:xfrm>
          <a:prstGeom prst="rect">
            <a:avLst/>
          </a:prstGeom>
          <a:noFill/>
        </p:spPr>
        <p:txBody>
          <a:bodyPr wrap="square">
            <a:spAutoFit/>
          </a:bodyPr>
          <a:lstStyle/>
          <a:p>
            <a:r>
              <a:rPr lang="en-US" dirty="0">
                <a:solidFill>
                  <a:schemeClr val="bg1"/>
                </a:solidFill>
              </a:rPr>
              <a:t>https://ccrpi.gadoe.org/Reports/Views/Shared/_</a:t>
            </a:r>
            <a:r>
              <a:rPr lang="en-US" dirty="0">
                <a:solidFill>
                  <a:schemeClr val="bg1"/>
                </a:solidFill>
                <a:hlinkClick r:id="rId2"/>
              </a:rPr>
              <a:t>Layout</a:t>
            </a:r>
            <a:r>
              <a:rPr lang="en-US" dirty="0">
                <a:solidFill>
                  <a:schemeClr val="bg1"/>
                </a:solidFill>
              </a:rPr>
              <a:t>.html</a:t>
            </a:r>
          </a:p>
        </p:txBody>
      </p:sp>
    </p:spTree>
    <p:extLst>
      <p:ext uri="{BB962C8B-B14F-4D97-AF65-F5344CB8AC3E}">
        <p14:creationId xmlns:p14="http://schemas.microsoft.com/office/powerpoint/2010/main" val="13281970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FCE8016-D39C-6771-BCDF-A94D52A1290D}"/>
              </a:ext>
            </a:extLst>
          </p:cNvPr>
          <p:cNvSpPr>
            <a:spLocks noGrp="1"/>
          </p:cNvSpPr>
          <p:nvPr>
            <p:ph type="title"/>
          </p:nvPr>
        </p:nvSpPr>
        <p:spPr>
          <a:xfrm>
            <a:off x="353738" y="132225"/>
            <a:ext cx="11484524" cy="1187961"/>
          </a:xfrm>
          <a:solidFill>
            <a:schemeClr val="accent4">
              <a:lumMod val="20000"/>
              <a:lumOff val="80000"/>
            </a:schemeClr>
          </a:solidFill>
          <a:ln>
            <a:solidFill>
              <a:srgbClr val="FF0000"/>
            </a:solidFill>
          </a:ln>
        </p:spPr>
        <p:txBody>
          <a:bodyPr vert="horz" lIns="91440" tIns="45720" rIns="91440" bIns="45720" rtlCol="0" anchor="ctr">
            <a:normAutofit/>
          </a:bodyPr>
          <a:lstStyle/>
          <a:p>
            <a:pPr algn="ctr"/>
            <a:r>
              <a:rPr lang="en-US" sz="5400" b="1" dirty="0">
                <a:solidFill>
                  <a:srgbClr val="FF0000"/>
                </a:solidFill>
              </a:rPr>
              <a:t>EXTENDED - </a:t>
            </a:r>
            <a:r>
              <a:rPr lang="en-US" sz="5400" b="1" kern="1200" cap="all" spc="150" baseline="0" dirty="0">
                <a:solidFill>
                  <a:srgbClr val="FF0000"/>
                </a:solidFill>
                <a:latin typeface="+mj-lt"/>
                <a:ea typeface="+mj-ea"/>
                <a:cs typeface="+mj-cs"/>
              </a:rPr>
              <a:t>declare by </a:t>
            </a:r>
            <a:r>
              <a:rPr lang="en-US" sz="5400" b="1" dirty="0">
                <a:solidFill>
                  <a:srgbClr val="FF0000"/>
                </a:solidFill>
              </a:rPr>
              <a:t>March 7</a:t>
            </a:r>
            <a:r>
              <a:rPr lang="en-US" sz="5400" b="1" kern="1200" cap="all" spc="150" baseline="0" dirty="0">
                <a:solidFill>
                  <a:srgbClr val="FF0000"/>
                </a:solidFill>
                <a:latin typeface="+mj-lt"/>
                <a:ea typeface="+mj-ea"/>
                <a:cs typeface="+mj-cs"/>
              </a:rPr>
              <a:t>!</a:t>
            </a:r>
          </a:p>
        </p:txBody>
      </p:sp>
      <p:pic>
        <p:nvPicPr>
          <p:cNvPr id="7" name="Picture 6" descr="A black screen with a white circle with blue and orange text&#10;&#10;Description automatically generated">
            <a:extLst>
              <a:ext uri="{FF2B5EF4-FFF2-40B4-BE49-F238E27FC236}">
                <a16:creationId xmlns:a16="http://schemas.microsoft.com/office/drawing/2014/main" id="{C650FBFB-0268-4D42-3A80-62116EEC5FD9}"/>
              </a:ext>
            </a:extLst>
          </p:cNvPr>
          <p:cNvPicPr>
            <a:picLocks noChangeAspect="1"/>
          </p:cNvPicPr>
          <p:nvPr/>
        </p:nvPicPr>
        <p:blipFill>
          <a:blip r:embed="rId2"/>
          <a:srcRect l="3558" r="2778" b="-4"/>
          <a:stretch/>
        </p:blipFill>
        <p:spPr>
          <a:xfrm>
            <a:off x="8606450" y="2171403"/>
            <a:ext cx="2147978" cy="2293353"/>
          </a:xfrm>
          <a:prstGeom prst="rect">
            <a:avLst/>
          </a:prstGeom>
          <a:noFill/>
        </p:spPr>
      </p:pic>
      <p:sp>
        <p:nvSpPr>
          <p:cNvPr id="8" name="TextBox 7">
            <a:extLst>
              <a:ext uri="{FF2B5EF4-FFF2-40B4-BE49-F238E27FC236}">
                <a16:creationId xmlns:a16="http://schemas.microsoft.com/office/drawing/2014/main" id="{C51ECCCB-38DE-BD08-C1D0-42893BD278CB}"/>
              </a:ext>
            </a:extLst>
          </p:cNvPr>
          <p:cNvSpPr txBox="1"/>
          <p:nvPr/>
        </p:nvSpPr>
        <p:spPr>
          <a:xfrm>
            <a:off x="-817684" y="5537811"/>
            <a:ext cx="12192001" cy="595811"/>
          </a:xfrm>
          <a:prstGeom prst="rect">
            <a:avLst/>
          </a:prstGeom>
        </p:spPr>
        <p:txBody>
          <a:bodyPr vert="horz" lIns="91440" tIns="45720" rIns="91440" bIns="45720" rtlCol="0" anchor="t">
            <a:noAutofit/>
          </a:bodyPr>
          <a:lstStyle/>
          <a:p>
            <a:pPr marL="0" marR="0" lvl="0" indent="0" algn="ctr" defTabSz="914400" rtl="0" eaLnBrk="1" fontAlgn="auto" latinLnBrk="0" hangingPunct="1">
              <a:lnSpc>
                <a:spcPct val="90000"/>
              </a:lnSpc>
              <a:spcBef>
                <a:spcPts val="1000"/>
              </a:spcBef>
              <a:spcAft>
                <a:spcPts val="0"/>
              </a:spcAft>
              <a:buClrTx/>
              <a:buSzTx/>
              <a:buFontTx/>
              <a:buNone/>
              <a:tabLst/>
              <a:defRPr/>
            </a:pPr>
            <a:r>
              <a:rPr kumimoji="0" lang="en-US" sz="3600" b="1" i="0" u="none" strike="noStrike" kern="1200" cap="none" spc="50" normalizeH="0" baseline="0" noProof="0" dirty="0">
                <a:ln>
                  <a:noFill/>
                </a:ln>
                <a:solidFill>
                  <a:srgbClr val="A91A92"/>
                </a:solidFill>
                <a:effectLst/>
                <a:uLnTx/>
                <a:uFillTx/>
                <a:latin typeface="Aptos" panose="020B0004020202020204" pitchFamily="34" charset="0"/>
                <a:ea typeface="+mn-ea"/>
                <a:cs typeface="+mn-cs"/>
                <a:hlinkClick r:id="rId3">
                  <a:extLst>
                    <a:ext uri="{A12FA001-AC4F-418D-AE19-62706E023703}">
                      <ahyp:hlinkClr xmlns:ahyp="http://schemas.microsoft.com/office/drawing/2018/hyperlinkcolor" val="tx"/>
                    </a:ext>
                  </a:extLst>
                </a:hlinkClick>
              </a:rPr>
              <a:t>tinyAPS.com/?2025GOTeamDeclaration</a:t>
            </a:r>
            <a:endParaRPr kumimoji="0" lang="en-US" sz="3600" b="1" i="0" u="none" strike="noStrike" kern="1200" cap="none" spc="50" normalizeH="0" baseline="0" noProof="0" dirty="0">
              <a:ln>
                <a:noFill/>
              </a:ln>
              <a:solidFill>
                <a:srgbClr val="A91A92"/>
              </a:solidFill>
              <a:effectLst/>
              <a:uLnTx/>
              <a:uFillTx/>
              <a:latin typeface="Aptos" panose="020B0004020202020204" pitchFamily="34" charset="0"/>
              <a:ea typeface="+mn-ea"/>
              <a:cs typeface="+mn-cs"/>
            </a:endParaRPr>
          </a:p>
        </p:txBody>
      </p:sp>
      <p:pic>
        <p:nvPicPr>
          <p:cNvPr id="9" name="Content Placeholder 6" descr="A group of children smiling&#10;&#10;Description automatically generated">
            <a:extLst>
              <a:ext uri="{FF2B5EF4-FFF2-40B4-BE49-F238E27FC236}">
                <a16:creationId xmlns:a16="http://schemas.microsoft.com/office/drawing/2014/main" id="{D29D7B93-CE6A-8E8E-E4E0-424284674FB3}"/>
              </a:ext>
            </a:extLst>
          </p:cNvPr>
          <p:cNvPicPr>
            <a:picLocks noChangeAspect="1"/>
          </p:cNvPicPr>
          <p:nvPr/>
        </p:nvPicPr>
        <p:blipFill>
          <a:blip r:embed="rId4"/>
          <a:srcRect r="1" b="2133"/>
          <a:stretch/>
        </p:blipFill>
        <p:spPr>
          <a:xfrm>
            <a:off x="911835" y="1503485"/>
            <a:ext cx="6592450" cy="3629191"/>
          </a:xfrm>
          <a:prstGeom prst="rect">
            <a:avLst/>
          </a:prstGeom>
          <a:noFill/>
        </p:spPr>
      </p:pic>
    </p:spTree>
    <p:extLst>
      <p:ext uri="{BB962C8B-B14F-4D97-AF65-F5344CB8AC3E}">
        <p14:creationId xmlns:p14="http://schemas.microsoft.com/office/powerpoint/2010/main" val="10356026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C362551-B8E5-F415-BE86-46FB0F12D33B}"/>
              </a:ext>
            </a:extLst>
          </p:cNvPr>
          <p:cNvSpPr txBox="1">
            <a:spLocks/>
          </p:cNvSpPr>
          <p:nvPr/>
        </p:nvSpPr>
        <p:spPr>
          <a:xfrm>
            <a:off x="296543" y="131642"/>
            <a:ext cx="8555992" cy="610863"/>
          </a:xfrm>
          <a:prstGeom prst="rect">
            <a:avLst/>
          </a:prstGeom>
          <a:ln>
            <a:noFill/>
          </a:ln>
        </p:spPr>
        <p:txBody>
          <a:bodyPr vert="horz" lIns="0" tIns="0" rIns="0" bIns="0" rtlCol="0" anchor="t" anchorCtr="0">
            <a:noAutofit/>
          </a:bodyPr>
          <a:lstStyle>
            <a:lvl1pPr algn="l" defTabSz="914400" rtl="0" eaLnBrk="1" latinLnBrk="0" hangingPunct="1">
              <a:lnSpc>
                <a:spcPct val="100000"/>
              </a:lnSpc>
              <a:spcBef>
                <a:spcPct val="0"/>
              </a:spcBef>
              <a:buNone/>
              <a:defRPr sz="2800" b="0" i="0" kern="1200" spc="100" baseline="0">
                <a:solidFill>
                  <a:schemeClr val="bg1"/>
                </a:solidFill>
                <a:latin typeface="+mn-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100" normalizeH="0" baseline="0" noProof="0" dirty="0">
                <a:ln>
                  <a:noFill/>
                </a:ln>
                <a:solidFill>
                  <a:srgbClr val="0083A9"/>
                </a:solidFill>
                <a:effectLst/>
                <a:uLnTx/>
                <a:uFillTx/>
                <a:latin typeface="Franklin Gothic Demi"/>
                <a:ea typeface="+mj-ea"/>
                <a:cs typeface="+mj-cs"/>
              </a:rPr>
              <a:t>Agenda</a:t>
            </a:r>
          </a:p>
        </p:txBody>
      </p:sp>
      <p:sp>
        <p:nvSpPr>
          <p:cNvPr id="6" name="TextBox 5">
            <a:extLst>
              <a:ext uri="{FF2B5EF4-FFF2-40B4-BE49-F238E27FC236}">
                <a16:creationId xmlns:a16="http://schemas.microsoft.com/office/drawing/2014/main" id="{06CDADEB-00EE-40BA-40D7-28F77329FAB7}"/>
              </a:ext>
            </a:extLst>
          </p:cNvPr>
          <p:cNvSpPr txBox="1"/>
          <p:nvPr/>
        </p:nvSpPr>
        <p:spPr>
          <a:xfrm>
            <a:off x="1824439" y="1179029"/>
            <a:ext cx="6589799" cy="4601260"/>
          </a:xfrm>
          <a:prstGeom prst="rect">
            <a:avLst/>
          </a:prstGeom>
          <a:noFill/>
        </p:spPr>
        <p:txBody>
          <a:bodyPr wrap="square" lIns="91440" tIns="45720" rIns="91440" bIns="45720" rtlCol="0" anchor="t">
            <a:spAutoFit/>
          </a:bodyPr>
          <a:lstStyle/>
          <a:p>
            <a:pPr marL="342900" marR="0" lvl="0" indent="-342900" algn="l" defTabSz="914400" rtl="0" eaLnBrk="1" fontAlgn="auto" latinLnBrk="0" hangingPunct="1">
              <a:lnSpc>
                <a:spcPct val="100000"/>
              </a:lnSpc>
              <a:spcBef>
                <a:spcPts val="0"/>
              </a:spcBef>
              <a:spcAft>
                <a:spcPts val="0"/>
              </a:spcAft>
              <a:buClr>
                <a:srgbClr val="D47B22"/>
              </a:buClr>
              <a:buSzTx/>
              <a:buFont typeface="+mj-lt"/>
              <a:buAutoNum type="romanUcPeriod"/>
              <a:tabLst/>
              <a:defRPr/>
            </a:pPr>
            <a:r>
              <a:rPr kumimoji="0" lang="en-US" sz="1800" b="1" i="0" u="none" strike="noStrike" kern="1200" cap="none" spc="0" normalizeH="0" baseline="0" noProof="0" dirty="0">
                <a:ln>
                  <a:noFill/>
                </a:ln>
                <a:solidFill>
                  <a:srgbClr val="44546A"/>
                </a:solidFill>
                <a:effectLst/>
                <a:uLnTx/>
                <a:uFillTx/>
                <a:latin typeface="Calibri" panose="020F0502020204030204" pitchFamily="34" charset="0"/>
                <a:ea typeface="Calibri" panose="020F0502020204030204" pitchFamily="34" charset="0"/>
                <a:cs typeface="Arial" panose="020B0604020202020204" pitchFamily="34" charset="0"/>
              </a:rPr>
              <a:t>Action Items </a:t>
            </a:r>
            <a:r>
              <a:rPr kumimoji="0" lang="en-US" sz="1800" b="0" i="1" u="none" strike="noStrike" kern="1200" cap="none" spc="0" normalizeH="0" baseline="0" noProof="0" dirty="0">
                <a:ln>
                  <a:noFill/>
                </a:ln>
                <a:solidFill>
                  <a:srgbClr val="0083A9"/>
                </a:solidFill>
                <a:effectLst/>
                <a:uLnTx/>
                <a:uFillTx/>
                <a:latin typeface="Calibri" panose="020F0502020204030204" pitchFamily="34" charset="0"/>
                <a:ea typeface="Calibri" panose="020F0502020204030204" pitchFamily="34" charset="0"/>
                <a:cs typeface="Arial" panose="020B0604020202020204" pitchFamily="34" charset="0"/>
              </a:rPr>
              <a:t>(add items as needed)</a:t>
            </a:r>
            <a:endParaRPr kumimoji="0" lang="en-US" sz="1800" b="0" i="0" u="none" strike="noStrike" kern="1200" cap="none" spc="0" normalizeH="0" baseline="0" noProof="0" dirty="0">
              <a:ln>
                <a:noFill/>
              </a:ln>
              <a:solidFill>
                <a:srgbClr val="0083A9"/>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gn="l" defTabSz="914400" rtl="0" eaLnBrk="1" fontAlgn="auto" latinLnBrk="0" hangingPunct="1">
              <a:lnSpc>
                <a:spcPct val="100000"/>
              </a:lnSpc>
              <a:spcBef>
                <a:spcPts val="0"/>
              </a:spcBef>
              <a:spcAft>
                <a:spcPts val="0"/>
              </a:spcAft>
              <a:buClrTx/>
              <a:buSzTx/>
              <a:buFont typeface="+mj-lt"/>
              <a:buAutoNum type="alphaUcPeriod"/>
              <a:tabLst/>
              <a:defRPr/>
            </a:pPr>
            <a:r>
              <a:rPr kumimoji="0" lang="en-US" sz="1800" b="1" i="0" u="none" strike="noStrike" kern="1200" cap="none" spc="0" normalizeH="0" baseline="0" noProof="0" dirty="0">
                <a:ln>
                  <a:noFill/>
                </a:ln>
                <a:solidFill>
                  <a:srgbClr val="44546A"/>
                </a:solidFill>
                <a:effectLst/>
                <a:uLnTx/>
                <a:uFillTx/>
                <a:latin typeface="Calibri" panose="020F0502020204030204" pitchFamily="34" charset="0"/>
                <a:ea typeface="Calibri" panose="020F0502020204030204" pitchFamily="34" charset="0"/>
                <a:cs typeface="Arial" panose="020B0604020202020204" pitchFamily="34" charset="0"/>
              </a:rPr>
              <a:t>Approval of Agenda</a:t>
            </a:r>
            <a:endParaRPr kumimoji="0" lang="en-US" sz="1800" b="0" i="0" u="none" strike="noStrike" kern="1200" cap="none" spc="0" normalizeH="0" baseline="0" noProof="0" dirty="0">
              <a:ln>
                <a:noFill/>
              </a:ln>
              <a:solidFill>
                <a:srgbClr val="44546A"/>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gn="l" defTabSz="914400" rtl="0" eaLnBrk="1" fontAlgn="auto" latinLnBrk="0" hangingPunct="1">
              <a:lnSpc>
                <a:spcPct val="100000"/>
              </a:lnSpc>
              <a:spcBef>
                <a:spcPts val="0"/>
              </a:spcBef>
              <a:spcAft>
                <a:spcPts val="0"/>
              </a:spcAft>
              <a:buClrTx/>
              <a:buSzTx/>
              <a:buFont typeface="+mj-lt"/>
              <a:buAutoNum type="alphaUcPeriod"/>
              <a:tabLst/>
              <a:defRPr/>
            </a:pPr>
            <a:r>
              <a:rPr kumimoji="0" lang="en-US" sz="1800" b="1" i="0" u="none" strike="noStrike" kern="1200" cap="none" spc="0" normalizeH="0" baseline="0" noProof="0" dirty="0">
                <a:ln>
                  <a:noFill/>
                </a:ln>
                <a:solidFill>
                  <a:srgbClr val="44546A"/>
                </a:solidFill>
                <a:effectLst/>
                <a:uLnTx/>
                <a:uFillTx/>
                <a:latin typeface="Calibri" panose="020F0502020204030204" pitchFamily="34" charset="0"/>
                <a:ea typeface="Calibri" panose="020F0502020204030204" pitchFamily="34" charset="0"/>
                <a:cs typeface="Arial" panose="020B0604020202020204" pitchFamily="34" charset="0"/>
              </a:rPr>
              <a:t>Approval of Previous Minutes </a:t>
            </a:r>
            <a:endParaRPr kumimoji="0" lang="en-US" sz="1800" b="0" i="0" u="none" strike="noStrike" kern="1200" cap="none" spc="0" normalizeH="0" baseline="0" noProof="0" dirty="0">
              <a:ln>
                <a:noFill/>
              </a:ln>
              <a:solidFill>
                <a:srgbClr val="44546A"/>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gn="l" defTabSz="914400" rtl="0" eaLnBrk="1" fontAlgn="auto" latinLnBrk="0" hangingPunct="1">
              <a:lnSpc>
                <a:spcPct val="100000"/>
              </a:lnSpc>
              <a:spcBef>
                <a:spcPts val="0"/>
              </a:spcBef>
              <a:spcAft>
                <a:spcPts val="0"/>
              </a:spcAft>
              <a:buClrTx/>
              <a:buSzTx/>
              <a:buFont typeface="+mj-lt"/>
              <a:buAutoNum type="alphaUcPeriod"/>
              <a:tabLst/>
              <a:defRPr/>
            </a:pPr>
            <a:r>
              <a:rPr kumimoji="0" lang="en-US" sz="1800" b="1" i="0" u="none" strike="noStrike" kern="1200" cap="none" spc="0" normalizeH="0" baseline="0" noProof="0" dirty="0">
                <a:ln>
                  <a:noFill/>
                </a:ln>
                <a:solidFill>
                  <a:srgbClr val="44546A"/>
                </a:solidFill>
                <a:effectLst/>
                <a:uLnTx/>
                <a:uFillTx/>
                <a:latin typeface="Calibri" panose="020F0502020204030204" pitchFamily="34" charset="0"/>
                <a:ea typeface="Calibri" panose="020F0502020204030204" pitchFamily="34" charset="0"/>
                <a:cs typeface="Arial" panose="020B0604020202020204" pitchFamily="34" charset="0"/>
              </a:rPr>
              <a:t>Final Budget Recommendation (</a:t>
            </a:r>
            <a:r>
              <a:rPr kumimoji="0" lang="en-US" sz="1800" b="0" i="1" u="none" strike="noStrike" kern="1200" cap="none" spc="0" normalizeH="0" baseline="0" noProof="0" dirty="0">
                <a:ln>
                  <a:noFill/>
                </a:ln>
                <a:solidFill>
                  <a:srgbClr val="44546A"/>
                </a:solidFill>
                <a:effectLst/>
                <a:uLnTx/>
                <a:uFillTx/>
                <a:latin typeface="Calibri" panose="020F0502020204030204" pitchFamily="34" charset="0"/>
                <a:ea typeface="Calibri" panose="020F0502020204030204" pitchFamily="34" charset="0"/>
                <a:cs typeface="Arial" panose="020B0604020202020204" pitchFamily="34" charset="0"/>
              </a:rPr>
              <a:t>after final presentation/review and discussion</a:t>
            </a:r>
            <a:r>
              <a:rPr kumimoji="0" lang="en-US" sz="1800" b="1" i="0" u="none" strike="noStrike" kern="1200" cap="none" spc="0" normalizeH="0" baseline="0" noProof="0" dirty="0">
                <a:ln>
                  <a:noFill/>
                </a:ln>
                <a:solidFill>
                  <a:srgbClr val="44546A"/>
                </a:solidFill>
                <a:effectLst/>
                <a:uLnTx/>
                <a:uFillTx/>
                <a:latin typeface="Calibri" panose="020F0502020204030204" pitchFamily="34" charset="0"/>
                <a:ea typeface="Calibri" panose="020F0502020204030204" pitchFamily="34" charset="0"/>
                <a:cs typeface="Arial" panose="020B0604020202020204" pitchFamily="34" charset="0"/>
              </a:rPr>
              <a:t>)</a:t>
            </a:r>
            <a:endParaRPr kumimoji="0" lang="en-US" sz="1800" b="0" i="0" u="none" strike="noStrike" kern="1200" cap="none" spc="0" normalizeH="0" baseline="0" noProof="0" dirty="0">
              <a:ln>
                <a:noFill/>
              </a:ln>
              <a:solidFill>
                <a:srgbClr val="44546A"/>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
                <a:srgbClr val="D47B22"/>
              </a:buClr>
              <a:buSzTx/>
              <a:buFont typeface="+mj-lt"/>
              <a:buAutoNum type="romanUcPeriod"/>
              <a:tabLst/>
              <a:defRPr/>
            </a:pPr>
            <a:r>
              <a:rPr kumimoji="0" lang="en-US" sz="1800" b="1" i="0" u="none" strike="noStrike" kern="1200" cap="none" spc="0" normalizeH="0" baseline="0" noProof="0" dirty="0">
                <a:ln>
                  <a:noFill/>
                </a:ln>
                <a:solidFill>
                  <a:srgbClr val="44546A"/>
                </a:solidFill>
                <a:effectLst/>
                <a:uLnTx/>
                <a:uFillTx/>
                <a:latin typeface="Calibri" panose="020F0502020204030204" pitchFamily="34" charset="0"/>
                <a:ea typeface="Calibri" panose="020F0502020204030204" pitchFamily="34" charset="0"/>
                <a:cs typeface="Arial" panose="020B0604020202020204" pitchFamily="34" charset="0"/>
              </a:rPr>
              <a:t>Discussion Items </a:t>
            </a:r>
            <a:r>
              <a:rPr kumimoji="0" lang="en-US" sz="1800" b="0" i="1" u="none" strike="noStrike" kern="1200" cap="none" spc="0" normalizeH="0" baseline="0" noProof="0" dirty="0">
                <a:ln>
                  <a:noFill/>
                </a:ln>
                <a:solidFill>
                  <a:srgbClr val="0083A9"/>
                </a:solidFill>
                <a:effectLst/>
                <a:uLnTx/>
                <a:uFillTx/>
                <a:latin typeface="Calibri" panose="020F0502020204030204" pitchFamily="34" charset="0"/>
                <a:ea typeface="Calibri" panose="020F0502020204030204" pitchFamily="34" charset="0"/>
                <a:cs typeface="Arial" panose="020B0604020202020204" pitchFamily="34" charset="0"/>
              </a:rPr>
              <a:t>(add items as needed)</a:t>
            </a:r>
            <a:endParaRPr kumimoji="0" lang="en-US" sz="1800" b="0" i="0" u="none" strike="noStrike" kern="1200" cap="none" spc="0" normalizeH="0" baseline="0" noProof="0" dirty="0">
              <a:ln>
                <a:noFill/>
              </a:ln>
              <a:solidFill>
                <a:srgbClr val="0083A9"/>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gn="l" defTabSz="914400" rtl="0" eaLnBrk="1" fontAlgn="auto" latinLnBrk="0" hangingPunct="1">
              <a:lnSpc>
                <a:spcPct val="100000"/>
              </a:lnSpc>
              <a:spcBef>
                <a:spcPts val="0"/>
              </a:spcBef>
              <a:spcAft>
                <a:spcPts val="0"/>
              </a:spcAft>
              <a:buClrTx/>
              <a:buSzTx/>
              <a:buFont typeface="+mj-lt"/>
              <a:buAutoNum type="alphaUcPeriod"/>
              <a:tabLst/>
              <a:defRPr/>
            </a:pPr>
            <a:r>
              <a:rPr kumimoji="0" lang="en-US" sz="1800" b="1" i="0" u="none" strike="noStrike" kern="1200" cap="none" spc="0" normalizeH="0" baseline="0" noProof="0" dirty="0">
                <a:ln>
                  <a:noFill/>
                </a:ln>
                <a:solidFill>
                  <a:srgbClr val="44546A"/>
                </a:solidFill>
                <a:effectLst/>
                <a:uLnTx/>
                <a:uFillTx/>
                <a:latin typeface="Calibri" panose="020F0502020204030204" pitchFamily="34" charset="0"/>
                <a:ea typeface="Calibri" panose="020F0502020204030204" pitchFamily="34" charset="0"/>
                <a:cs typeface="Arial" panose="020B0604020202020204" pitchFamily="34" charset="0"/>
              </a:rPr>
              <a:t>Presentation of the final budget recommendation</a:t>
            </a:r>
          </a:p>
          <a:p>
            <a:pPr marL="914400" marR="0" lvl="2"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Calibri"/>
                <a:ea typeface="Calibri"/>
                <a:cs typeface="Arial"/>
              </a:rPr>
              <a:t>i. ACTION ITEM:</a:t>
            </a:r>
            <a:r>
              <a:rPr kumimoji="0" lang="en-US" sz="1800" b="1" i="0" u="none" strike="noStrike" kern="1200" cap="none" spc="0" normalizeH="0" baseline="0" noProof="0" dirty="0">
                <a:ln>
                  <a:noFill/>
                </a:ln>
                <a:solidFill>
                  <a:srgbClr val="44546A"/>
                </a:solidFill>
                <a:effectLst/>
                <a:uLnTx/>
                <a:uFillTx/>
                <a:latin typeface="Calibri" panose="020F0502020204030204" pitchFamily="34" charset="0"/>
                <a:ea typeface="+mn-ea"/>
                <a:cs typeface="Arial" panose="020B0604020202020204" pitchFamily="34" charset="0"/>
              </a:rPr>
              <a:t> GO Team vote on Budget  </a:t>
            </a:r>
            <a:r>
              <a:rPr kumimoji="0" lang="en-US" sz="1800" b="0" i="1" u="none" strike="noStrike" kern="1200" cap="none" spc="0" normalizeH="0" baseline="0" noProof="0" dirty="0">
                <a:ln>
                  <a:noFill/>
                </a:ln>
                <a:solidFill>
                  <a:srgbClr val="0083A9"/>
                </a:solidFill>
                <a:effectLst/>
                <a:uLnTx/>
                <a:uFillTx/>
                <a:latin typeface="Calibri"/>
                <a:ea typeface="Calibri"/>
                <a:cs typeface="Arial"/>
              </a:rPr>
              <a:t>(</a:t>
            </a:r>
            <a:r>
              <a:rPr kumimoji="0" lang="en-US" sz="1800" b="1" i="1" u="none" strike="noStrike" kern="1200" cap="none" spc="0" normalizeH="0" baseline="0" noProof="0" dirty="0">
                <a:ln>
                  <a:noFill/>
                </a:ln>
                <a:solidFill>
                  <a:srgbClr val="0083A9"/>
                </a:solidFill>
                <a:effectLst/>
                <a:uLnTx/>
                <a:uFillTx/>
                <a:latin typeface="Calibri"/>
                <a:ea typeface="Calibri"/>
                <a:cs typeface="Arial"/>
              </a:rPr>
              <a:t>AFTER </a:t>
            </a:r>
            <a:r>
              <a:rPr kumimoji="0" lang="en-US" sz="1800" b="0" i="1" u="none" strike="noStrike" kern="1200" cap="none" spc="0" normalizeH="0" baseline="0" noProof="0" dirty="0">
                <a:ln>
                  <a:noFill/>
                </a:ln>
                <a:solidFill>
                  <a:srgbClr val="0083A9"/>
                </a:solidFill>
                <a:effectLst/>
                <a:uLnTx/>
                <a:uFillTx/>
                <a:latin typeface="Calibri"/>
                <a:ea typeface="Calibri"/>
                <a:cs typeface="Arial"/>
              </a:rPr>
              <a:t>presentation and discussion)</a:t>
            </a:r>
            <a:endParaRPr kumimoji="0" lang="en-US" sz="1800" b="0" i="0" u="none" strike="noStrike" kern="1200" cap="none" spc="0" normalizeH="0" baseline="0" noProof="0" dirty="0">
              <a:ln>
                <a:noFill/>
              </a:ln>
              <a:solidFill>
                <a:prstClr val="white"/>
              </a:solidFill>
              <a:effectLst/>
              <a:uLnTx/>
              <a:uFillTx/>
              <a:latin typeface="Calibri"/>
              <a:ea typeface="Calibri"/>
              <a:cs typeface="Arial"/>
            </a:endParaRPr>
          </a:p>
          <a:p>
            <a:pPr marL="342900" marR="0" lvl="0" indent="-342900" algn="l" defTabSz="914400" rtl="0" eaLnBrk="1" fontAlgn="auto" latinLnBrk="0" hangingPunct="1">
              <a:lnSpc>
                <a:spcPct val="100000"/>
              </a:lnSpc>
              <a:spcBef>
                <a:spcPts val="0"/>
              </a:spcBef>
              <a:spcAft>
                <a:spcPts val="0"/>
              </a:spcAft>
              <a:buClr>
                <a:srgbClr val="D47B22"/>
              </a:buClr>
              <a:buSzTx/>
              <a:buFont typeface="+mj-lt"/>
              <a:buAutoNum type="romanUcPeriod"/>
              <a:tabLst/>
              <a:defRPr/>
            </a:pPr>
            <a:r>
              <a:rPr kumimoji="0" lang="en-US" sz="1800" b="1" i="0" u="none" strike="noStrike" kern="1200" cap="none" spc="0" normalizeH="0" baseline="0" noProof="0" dirty="0">
                <a:ln>
                  <a:noFill/>
                </a:ln>
                <a:solidFill>
                  <a:srgbClr val="44546A"/>
                </a:solidFill>
                <a:effectLst/>
                <a:uLnTx/>
                <a:uFillTx/>
                <a:latin typeface="Calibri" panose="020F0502020204030204" pitchFamily="34" charset="0"/>
                <a:ea typeface="Calibri" panose="020F0502020204030204" pitchFamily="34" charset="0"/>
                <a:cs typeface="Arial" panose="020B0604020202020204" pitchFamily="34" charset="0"/>
              </a:rPr>
              <a:t>Information Items </a:t>
            </a:r>
            <a:r>
              <a:rPr kumimoji="0" lang="en-US" sz="1800" b="0" i="1" u="none" strike="noStrike" kern="1200" cap="none" spc="0" normalizeH="0" baseline="0" noProof="0" dirty="0">
                <a:ln>
                  <a:noFill/>
                </a:ln>
                <a:solidFill>
                  <a:srgbClr val="0083A9"/>
                </a:solidFill>
                <a:effectLst/>
                <a:uLnTx/>
                <a:uFillTx/>
                <a:latin typeface="Calibri" panose="020F0502020204030204" pitchFamily="34" charset="0"/>
                <a:ea typeface="Calibri" panose="020F0502020204030204" pitchFamily="34" charset="0"/>
                <a:cs typeface="Arial" panose="020B0604020202020204" pitchFamily="34" charset="0"/>
              </a:rPr>
              <a:t>(add items as needed)</a:t>
            </a:r>
            <a:endParaRPr kumimoji="0" lang="en-US" sz="1800" b="0" i="0" u="none" strike="noStrike" kern="1200" cap="none" spc="0" normalizeH="0" baseline="0" noProof="0" dirty="0">
              <a:ln>
                <a:noFill/>
              </a:ln>
              <a:solidFill>
                <a:srgbClr val="0083A9"/>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gn="l" defTabSz="914400" rtl="0" eaLnBrk="1" fontAlgn="auto" latinLnBrk="0" hangingPunct="1">
              <a:lnSpc>
                <a:spcPct val="100000"/>
              </a:lnSpc>
              <a:spcBef>
                <a:spcPts val="0"/>
              </a:spcBef>
              <a:spcAft>
                <a:spcPts val="0"/>
              </a:spcAft>
              <a:buClrTx/>
              <a:buSzTx/>
              <a:buFont typeface="+mj-lt"/>
              <a:buAutoNum type="alphaUcPeriod"/>
              <a:tabLst/>
              <a:defRPr/>
            </a:pPr>
            <a:r>
              <a:rPr kumimoji="0" lang="en-US" sz="1800" b="1" i="0" u="none" strike="noStrike" kern="1200" cap="none" spc="0" normalizeH="0" baseline="0" noProof="0" dirty="0">
                <a:ln>
                  <a:noFill/>
                </a:ln>
                <a:solidFill>
                  <a:srgbClr val="44546A"/>
                </a:solidFill>
                <a:effectLst/>
                <a:uLnTx/>
                <a:uFillTx/>
                <a:latin typeface="Calibri" panose="020F0502020204030204" pitchFamily="34" charset="0"/>
                <a:ea typeface="Calibri" panose="020F0502020204030204" pitchFamily="34" charset="0"/>
                <a:cs typeface="Arial" panose="020B0604020202020204" pitchFamily="34" charset="0"/>
              </a:rPr>
              <a:t>Principal’s Report</a:t>
            </a:r>
          </a:p>
          <a:p>
            <a:pPr lvl="2">
              <a:defRPr/>
            </a:pPr>
            <a:r>
              <a:rPr lang="en-US" b="1" dirty="0">
                <a:solidFill>
                  <a:srgbClr val="44546A"/>
                </a:solidFill>
                <a:latin typeface="Calibri" panose="020F0502020204030204" pitchFamily="34" charset="0"/>
                <a:ea typeface="Calibri" panose="020F0502020204030204" pitchFamily="34" charset="0"/>
                <a:cs typeface="Arial" panose="020B0604020202020204" pitchFamily="34" charset="0"/>
              </a:rPr>
              <a:t>i. CCRPI scores</a:t>
            </a:r>
            <a:endParaRPr kumimoji="0" lang="en-US" b="1" i="0" u="none" strike="noStrike" kern="1200" cap="none" spc="0" normalizeH="0" baseline="0" noProof="0" dirty="0">
              <a:ln>
                <a:noFill/>
              </a:ln>
              <a:solidFill>
                <a:srgbClr val="44546A"/>
              </a:solidFill>
              <a:effectLst/>
              <a:uLnTx/>
              <a:uFillTx/>
              <a:latin typeface="Calibri" panose="020F0502020204030204" pitchFamily="34" charset="0"/>
              <a:ea typeface="Calibri" panose="020F0502020204030204" pitchFamily="34" charset="0"/>
              <a:cs typeface="Arial" panose="020B0604020202020204" pitchFamily="34" charset="0"/>
            </a:endParaRPr>
          </a:p>
          <a:p>
            <a:pPr marL="742950" marR="0" lvl="1" indent="-285750" algn="l" defTabSz="914400" rtl="0" eaLnBrk="1" fontAlgn="auto" latinLnBrk="0" hangingPunct="1">
              <a:lnSpc>
                <a:spcPct val="100000"/>
              </a:lnSpc>
              <a:spcBef>
                <a:spcPts val="0"/>
              </a:spcBef>
              <a:spcAft>
                <a:spcPts val="0"/>
              </a:spcAft>
              <a:buClrTx/>
              <a:buSzTx/>
              <a:buFont typeface="+mj-lt"/>
              <a:buAutoNum type="alphaUcPeriod"/>
              <a:tabLst/>
              <a:defRPr/>
            </a:pPr>
            <a:r>
              <a:rPr kumimoji="0" lang="en-US" sz="1800" b="1" i="0" u="none" strike="noStrike" kern="1200" cap="none" spc="0" normalizeH="0" baseline="0" noProof="0" dirty="0">
                <a:ln>
                  <a:noFill/>
                </a:ln>
                <a:solidFill>
                  <a:srgbClr val="44546A"/>
                </a:solidFill>
                <a:effectLst/>
                <a:uLnTx/>
                <a:uFillTx/>
                <a:latin typeface="Calibri" panose="020F0502020204030204" pitchFamily="34" charset="0"/>
                <a:ea typeface="Calibri" panose="020F0502020204030204" pitchFamily="34" charset="0"/>
                <a:cs typeface="Arial" panose="020B0604020202020204" pitchFamily="34" charset="0"/>
              </a:rPr>
              <a:t>CAT Report: February 24, 2025 Meeting</a:t>
            </a:r>
          </a:p>
          <a:p>
            <a:pPr marL="742950" marR="0" lvl="1" indent="-285750" algn="l" defTabSz="914400" rtl="0" eaLnBrk="1" fontAlgn="auto" latinLnBrk="0" hangingPunct="1">
              <a:lnSpc>
                <a:spcPct val="100000"/>
              </a:lnSpc>
              <a:spcBef>
                <a:spcPts val="0"/>
              </a:spcBef>
              <a:spcAft>
                <a:spcPts val="0"/>
              </a:spcAft>
              <a:buClrTx/>
              <a:buSzTx/>
              <a:buFont typeface="+mj-lt"/>
              <a:buAutoNum type="alphaUcPeriod"/>
              <a:tabLst/>
              <a:defRPr/>
            </a:pPr>
            <a:r>
              <a:rPr kumimoji="0" lang="en-US" sz="1800" b="1" i="0" u="none" strike="noStrike" kern="1200" cap="none" spc="0" normalizeH="0" baseline="0" noProof="0" dirty="0">
                <a:ln>
                  <a:noFill/>
                </a:ln>
                <a:solidFill>
                  <a:srgbClr val="44546A"/>
                </a:solidFill>
                <a:effectLst/>
                <a:uLnTx/>
                <a:uFillTx/>
                <a:latin typeface="Calibri" panose="020F0502020204030204" pitchFamily="34" charset="0"/>
                <a:ea typeface="Calibri" panose="020F0502020204030204" pitchFamily="34" charset="0"/>
                <a:cs typeface="Arial" panose="020B0604020202020204" pitchFamily="34" charset="0"/>
              </a:rPr>
              <a:t>Committee Reports </a:t>
            </a:r>
            <a:r>
              <a:rPr kumimoji="0" lang="en-US" sz="1800" b="0" i="1" u="none" strike="noStrike" kern="1200" cap="none" spc="0" normalizeH="0" baseline="0" noProof="0" dirty="0">
                <a:ln>
                  <a:noFill/>
                </a:ln>
                <a:solidFill>
                  <a:srgbClr val="0083A9"/>
                </a:solidFill>
                <a:effectLst/>
                <a:uLnTx/>
                <a:uFillTx/>
                <a:latin typeface="Calibri" panose="020F0502020204030204" pitchFamily="34" charset="0"/>
                <a:ea typeface="+mn-ea"/>
                <a:cs typeface="Arial" panose="020B0604020202020204" pitchFamily="34" charset="0"/>
              </a:rPr>
              <a:t>(as needed)</a:t>
            </a:r>
          </a:p>
          <a:p>
            <a:pPr marL="342900" marR="0" lvl="0" indent="-342900" algn="l" defTabSz="914400" rtl="0" eaLnBrk="1" fontAlgn="auto" latinLnBrk="0" hangingPunct="1">
              <a:lnSpc>
                <a:spcPct val="100000"/>
              </a:lnSpc>
              <a:spcBef>
                <a:spcPts val="0"/>
              </a:spcBef>
              <a:spcAft>
                <a:spcPts val="600"/>
              </a:spcAft>
              <a:buClr>
                <a:srgbClr val="D47B22"/>
              </a:buClr>
              <a:buSzTx/>
              <a:buFont typeface="+mj-lt"/>
              <a:buAutoNum type="romanUcPeriod"/>
              <a:tabLst/>
              <a:defRPr/>
            </a:pPr>
            <a:r>
              <a:rPr kumimoji="0" lang="en-US" sz="1800" b="1" i="0" u="none" strike="noStrike" kern="1200" cap="none" spc="0" normalizeH="0" baseline="0" noProof="0" dirty="0">
                <a:ln>
                  <a:noFill/>
                </a:ln>
                <a:solidFill>
                  <a:srgbClr val="44546A"/>
                </a:solidFill>
                <a:effectLst/>
                <a:uLnTx/>
                <a:uFillTx/>
                <a:latin typeface="Calibri" panose="020F0502020204030204" pitchFamily="34" charset="0"/>
                <a:ea typeface="Calibri" panose="020F0502020204030204" pitchFamily="34" charset="0"/>
                <a:cs typeface="Arial" panose="020B0604020202020204" pitchFamily="34" charset="0"/>
              </a:rPr>
              <a:t>Announcements</a:t>
            </a:r>
          </a:p>
          <a:p>
            <a:pPr marL="342900" marR="0" lvl="0" indent="-342900" algn="l" defTabSz="914400" rtl="0" eaLnBrk="1" fontAlgn="auto" latinLnBrk="0" hangingPunct="1">
              <a:lnSpc>
                <a:spcPct val="100000"/>
              </a:lnSpc>
              <a:spcBef>
                <a:spcPts val="0"/>
              </a:spcBef>
              <a:spcAft>
                <a:spcPts val="600"/>
              </a:spcAft>
              <a:buClr>
                <a:srgbClr val="D47B22"/>
              </a:buClr>
              <a:buSzTx/>
              <a:buFont typeface="+mj-lt"/>
              <a:buAutoNum type="romanUcPeriod"/>
              <a:tabLst/>
              <a:defRPr/>
            </a:pPr>
            <a:r>
              <a:rPr kumimoji="0" lang="en-US" sz="1800" b="1" i="0" u="none" strike="noStrike" kern="1200" cap="none" spc="0" normalizeH="0" baseline="0" noProof="0" dirty="0">
                <a:ln>
                  <a:noFill/>
                </a:ln>
                <a:solidFill>
                  <a:srgbClr val="44546A"/>
                </a:solidFill>
                <a:effectLst/>
                <a:uLnTx/>
                <a:uFillTx/>
                <a:latin typeface="Calibri" panose="020F0502020204030204" pitchFamily="34" charset="0"/>
                <a:ea typeface="Calibri" panose="020F0502020204030204" pitchFamily="34" charset="0"/>
                <a:cs typeface="Arial" panose="020B0604020202020204" pitchFamily="34" charset="0"/>
              </a:rPr>
              <a:t>Public Comment </a:t>
            </a:r>
            <a:r>
              <a:rPr kumimoji="0" lang="en-US" sz="1800" b="0" i="1" u="none" strike="noStrike" kern="1200" cap="none" spc="0" normalizeH="0" baseline="0" noProof="0" dirty="0">
                <a:ln>
                  <a:noFill/>
                </a:ln>
                <a:solidFill>
                  <a:srgbClr val="0083A9"/>
                </a:solidFill>
                <a:effectLst/>
                <a:uLnTx/>
                <a:uFillTx/>
                <a:latin typeface="Calibri" panose="020F0502020204030204" pitchFamily="34" charset="0"/>
                <a:ea typeface="+mn-ea"/>
                <a:cs typeface="Arial" panose="020B0604020202020204" pitchFamily="34" charset="0"/>
              </a:rPr>
              <a:t>(if applicable)</a:t>
            </a:r>
          </a:p>
        </p:txBody>
      </p:sp>
    </p:spTree>
    <p:extLst>
      <p:ext uri="{BB962C8B-B14F-4D97-AF65-F5344CB8AC3E}">
        <p14:creationId xmlns:p14="http://schemas.microsoft.com/office/powerpoint/2010/main" val="24917693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F3D98-3C30-4CFC-8643-C81E829C8C25}"/>
              </a:ext>
            </a:extLst>
          </p:cNvPr>
          <p:cNvSpPr>
            <a:spLocks noGrp="1"/>
          </p:cNvSpPr>
          <p:nvPr>
            <p:ph type="title"/>
          </p:nvPr>
        </p:nvSpPr>
        <p:spPr>
          <a:xfrm>
            <a:off x="6881986" y="1700613"/>
            <a:ext cx="3390059" cy="1196411"/>
          </a:xfrm>
        </p:spPr>
        <p:txBody>
          <a:bodyPr>
            <a:normAutofit/>
          </a:bodyPr>
          <a:lstStyle/>
          <a:p>
            <a:r>
              <a:rPr lang="en-US" dirty="0"/>
              <a:t>Thank you!</a:t>
            </a:r>
          </a:p>
        </p:txBody>
      </p:sp>
      <p:pic>
        <p:nvPicPr>
          <p:cNvPr id="13" name="Picture Placeholder 12">
            <a:extLst>
              <a:ext uri="{FF2B5EF4-FFF2-40B4-BE49-F238E27FC236}">
                <a16:creationId xmlns:a16="http://schemas.microsoft.com/office/drawing/2014/main" id="{EC944911-7CDD-41CC-A7F0-5B0CF85D545C}"/>
              </a:ext>
              <a:ext uri="{C183D7F6-B498-43B3-948B-1728B52AA6E4}">
                <adec:decorative xmlns:adec="http://schemas.microsoft.com/office/drawing/2017/decorative" val="0"/>
              </a:ext>
            </a:extLst>
          </p:cNvPr>
          <p:cNvPicPr>
            <a:picLocks noGrp="1" noChangeAspect="1"/>
          </p:cNvPicPr>
          <p:nvPr>
            <p:ph type="pic" sz="quarter" idx="13"/>
          </p:nvPr>
        </p:nvPicPr>
        <p:blipFill rotWithShape="1">
          <a:blip r:embed="rId3">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rcRect l="16667" r="16667"/>
          <a:stretch/>
        </p:blipFill>
        <p:spPr/>
      </p:pic>
    </p:spTree>
    <p:extLst>
      <p:ext uri="{BB962C8B-B14F-4D97-AF65-F5344CB8AC3E}">
        <p14:creationId xmlns:p14="http://schemas.microsoft.com/office/powerpoint/2010/main" val="18628478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933673-AA69-D2B1-73F8-3371D723B52B}"/>
            </a:ext>
          </a:extLst>
        </p:cNvPr>
        <p:cNvGrpSpPr/>
        <p:nvPr/>
      </p:nvGrpSpPr>
      <p:grpSpPr>
        <a:xfrm>
          <a:off x="0" y="0"/>
          <a:ext cx="0" cy="0"/>
          <a:chOff x="0" y="0"/>
          <a:chExt cx="0" cy="0"/>
        </a:xfrm>
      </p:grpSpPr>
      <p:pic>
        <p:nvPicPr>
          <p:cNvPr id="20" name="Picture Placeholder 19" descr="Close-up of stacked books">
            <a:extLst>
              <a:ext uri="{FF2B5EF4-FFF2-40B4-BE49-F238E27FC236}">
                <a16:creationId xmlns:a16="http://schemas.microsoft.com/office/drawing/2014/main" id="{52D98015-02FC-1C10-2042-32741107FCA8}"/>
              </a:ext>
            </a:extLst>
          </p:cNvPr>
          <p:cNvPicPr>
            <a:picLocks noGrp="1" noChangeAspect="1"/>
          </p:cNvPicPr>
          <p:nvPr>
            <p:ph type="pic" sz="quarter" idx="13"/>
          </p:nvPr>
        </p:nvPicPr>
        <p:blipFill>
          <a:blip r:embed="rId3">
            <a:duotone>
              <a:prstClr val="black"/>
              <a:schemeClr val="accent2">
                <a:tint val="45000"/>
                <a:satMod val="400000"/>
              </a:schemeClr>
            </a:duotone>
            <a:extLst>
              <a:ext uri="{28A0092B-C50C-407E-A947-70E740481C1C}">
                <a14:useLocalDpi xmlns:a14="http://schemas.microsoft.com/office/drawing/2010/main" val="0"/>
              </a:ext>
            </a:extLst>
          </a:blip>
          <a:srcRect/>
          <a:stretch/>
        </p:blipFill>
        <p:spPr>
          <a:xfrm flipH="1">
            <a:off x="0" y="0"/>
            <a:ext cx="12192000" cy="6858000"/>
          </a:xfrm>
        </p:spPr>
      </p:pic>
      <p:sp>
        <p:nvSpPr>
          <p:cNvPr id="2" name="Title 1">
            <a:extLst>
              <a:ext uri="{FF2B5EF4-FFF2-40B4-BE49-F238E27FC236}">
                <a16:creationId xmlns:a16="http://schemas.microsoft.com/office/drawing/2014/main" id="{35FFCBC6-EA3C-E27E-B4B1-AB42085A17BB}"/>
              </a:ext>
            </a:extLst>
          </p:cNvPr>
          <p:cNvSpPr>
            <a:spLocks noGrp="1"/>
          </p:cNvSpPr>
          <p:nvPr>
            <p:ph type="title"/>
          </p:nvPr>
        </p:nvSpPr>
        <p:spPr>
          <a:xfrm>
            <a:off x="5398443" y="1383067"/>
            <a:ext cx="5726074" cy="1149754"/>
          </a:xfrm>
        </p:spPr>
        <p:txBody>
          <a:bodyPr>
            <a:noAutofit/>
          </a:bodyPr>
          <a:lstStyle/>
          <a:p>
            <a:pPr algn="ctr"/>
            <a:r>
              <a:rPr lang="en-US" sz="8000" dirty="0">
                <a:ln w="6350">
                  <a:solidFill>
                    <a:schemeClr val="accent4">
                      <a:lumMod val="20000"/>
                      <a:lumOff val="80000"/>
                    </a:schemeClr>
                  </a:solidFill>
                </a:ln>
                <a:solidFill>
                  <a:schemeClr val="tx2"/>
                </a:solidFill>
              </a:rPr>
              <a:t>Appendix</a:t>
            </a:r>
          </a:p>
        </p:txBody>
      </p:sp>
      <p:cxnSp>
        <p:nvCxnSpPr>
          <p:cNvPr id="6" name="Straight Connector 5">
            <a:extLst>
              <a:ext uri="{FF2B5EF4-FFF2-40B4-BE49-F238E27FC236}">
                <a16:creationId xmlns:a16="http://schemas.microsoft.com/office/drawing/2014/main" id="{4C29CB55-F796-EA21-483C-06469718CB8B}"/>
              </a:ext>
              <a:ext uri="{C183D7F6-B498-43B3-948B-1728B52AA6E4}">
                <adec:decorative xmlns:adec="http://schemas.microsoft.com/office/drawing/2017/decorative" val="1"/>
              </a:ext>
            </a:extLst>
          </p:cNvPr>
          <p:cNvCxnSpPr>
            <a:cxnSpLocks/>
          </p:cNvCxnSpPr>
          <p:nvPr/>
        </p:nvCxnSpPr>
        <p:spPr>
          <a:xfrm>
            <a:off x="7194680" y="4003877"/>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3" name="Title 1">
            <a:extLst>
              <a:ext uri="{FF2B5EF4-FFF2-40B4-BE49-F238E27FC236}">
                <a16:creationId xmlns:a16="http://schemas.microsoft.com/office/drawing/2014/main" id="{B2C45249-4135-32B0-1649-BFF95F9A694F}"/>
              </a:ext>
            </a:extLst>
          </p:cNvPr>
          <p:cNvSpPr txBox="1">
            <a:spLocks/>
          </p:cNvSpPr>
          <p:nvPr/>
        </p:nvSpPr>
        <p:spPr>
          <a:xfrm>
            <a:off x="5398443" y="2693472"/>
            <a:ext cx="5726074" cy="1149754"/>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4100" b="1" i="0" kern="1200" spc="1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000" dirty="0">
                <a:ln>
                  <a:solidFill>
                    <a:schemeClr val="bg2"/>
                  </a:solidFill>
                </a:ln>
              </a:rPr>
              <a:t>FY26 Feedback Presentation</a:t>
            </a:r>
          </a:p>
        </p:txBody>
      </p:sp>
    </p:spTree>
    <p:extLst>
      <p:ext uri="{BB962C8B-B14F-4D97-AF65-F5344CB8AC3E}">
        <p14:creationId xmlns:p14="http://schemas.microsoft.com/office/powerpoint/2010/main" val="29480785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B95A320-1337-B4B6-44F0-E7C89908500A}"/>
              </a:ext>
            </a:extLst>
          </p:cNvPr>
          <p:cNvSpPr txBox="1"/>
          <p:nvPr/>
        </p:nvSpPr>
        <p:spPr>
          <a:xfrm>
            <a:off x="231710" y="152754"/>
            <a:ext cx="11728580" cy="1200329"/>
          </a:xfrm>
          <a:prstGeom prst="rect">
            <a:avLst/>
          </a:prstGeom>
          <a:solidFill>
            <a:schemeClr val="accent4">
              <a:lumMod val="40000"/>
              <a:lumOff val="60000"/>
            </a:schemeClr>
          </a:solidFill>
          <a:ln w="57150">
            <a:solidFill>
              <a:schemeClr val="accent1"/>
            </a:solidFill>
          </a:ln>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sng" strike="noStrike" kern="1200" cap="none" spc="0" normalizeH="0" baseline="0" noProof="0" dirty="0">
                <a:ln>
                  <a:noFill/>
                </a:ln>
                <a:solidFill>
                  <a:schemeClr val="accent1"/>
                </a:solidFill>
                <a:effectLst/>
                <a:uLnTx/>
                <a:uFillTx/>
                <a:latin typeface="Franklin Gothic Book"/>
                <a:ea typeface="+mn-ea"/>
                <a:cs typeface="+mn-cs"/>
              </a:rPr>
              <a:t>Principals</a:t>
            </a:r>
            <a:r>
              <a:rPr kumimoji="0" lang="en-US" sz="2400" b="0" i="1" u="none" strike="noStrike" kern="1200" cap="none" spc="0" normalizeH="0" baseline="0" noProof="0" dirty="0">
                <a:ln>
                  <a:noFill/>
                </a:ln>
                <a:solidFill>
                  <a:schemeClr val="accent1"/>
                </a:solidFill>
                <a:effectLst/>
                <a:uLnTx/>
                <a:uFillTx/>
                <a:latin typeface="Franklin Gothic Book"/>
                <a:ea typeface="+mn-ea"/>
                <a:cs typeface="+mn-cs"/>
              </a:rPr>
              <a:t> </a:t>
            </a:r>
          </a:p>
          <a:p>
            <a:pPr>
              <a:defRPr/>
            </a:pPr>
            <a:r>
              <a:rPr lang="en-US" dirty="0">
                <a:solidFill>
                  <a:srgbClr val="000000"/>
                </a:solidFill>
              </a:rPr>
              <a:t>To ensure </a:t>
            </a:r>
            <a:r>
              <a:rPr lang="en-US" b="1" dirty="0">
                <a:solidFill>
                  <a:srgbClr val="000000"/>
                </a:solidFill>
              </a:rPr>
              <a:t>transparency, consistency, and clarity</a:t>
            </a:r>
            <a:r>
              <a:rPr lang="en-US" dirty="0">
                <a:solidFill>
                  <a:srgbClr val="000000"/>
                </a:solidFill>
              </a:rPr>
              <a:t> for stakeholders, please </a:t>
            </a:r>
            <a:r>
              <a:rPr lang="en-US" b="1" dirty="0">
                <a:solidFill>
                  <a:srgbClr val="000000"/>
                </a:solidFill>
              </a:rPr>
              <a:t>COPY</a:t>
            </a:r>
            <a:r>
              <a:rPr lang="en-US" dirty="0">
                <a:solidFill>
                  <a:srgbClr val="000000"/>
                </a:solidFill>
              </a:rPr>
              <a:t> your </a:t>
            </a:r>
            <a:r>
              <a:rPr lang="en-US" b="1" dirty="0">
                <a:solidFill>
                  <a:srgbClr val="FF0000"/>
                </a:solidFill>
              </a:rPr>
              <a:t>Budget Feedback Presentation</a:t>
            </a:r>
            <a:r>
              <a:rPr lang="en-US" dirty="0">
                <a:solidFill>
                  <a:srgbClr val="000000"/>
                </a:solidFill>
              </a:rPr>
              <a:t> into this appendix using one of the following methods:</a:t>
            </a:r>
            <a:endParaRPr kumimoji="0" lang="en-US" sz="1800" b="0" i="1" u="none" strike="noStrike" kern="1200" cap="none" spc="0" normalizeH="0" baseline="0" noProof="0" dirty="0">
              <a:ln>
                <a:noFill/>
              </a:ln>
              <a:solidFill>
                <a:srgbClr val="000000"/>
              </a:solidFill>
              <a:effectLst/>
              <a:uLnTx/>
              <a:uFillTx/>
              <a:latin typeface="Franklin Gothic Book"/>
              <a:ea typeface="+mn-ea"/>
              <a:cs typeface="+mn-cs"/>
            </a:endParaRPr>
          </a:p>
        </p:txBody>
      </p:sp>
      <p:sp>
        <p:nvSpPr>
          <p:cNvPr id="6" name="TextBox 5">
            <a:extLst>
              <a:ext uri="{FF2B5EF4-FFF2-40B4-BE49-F238E27FC236}">
                <a16:creationId xmlns:a16="http://schemas.microsoft.com/office/drawing/2014/main" id="{EA3E71C6-C156-0BAA-04B0-763749E1643D}"/>
              </a:ext>
            </a:extLst>
          </p:cNvPr>
          <p:cNvSpPr txBox="1"/>
          <p:nvPr/>
        </p:nvSpPr>
        <p:spPr>
          <a:xfrm>
            <a:off x="382554" y="1661336"/>
            <a:ext cx="4814596" cy="4616648"/>
          </a:xfrm>
          <a:prstGeom prst="rect">
            <a:avLst/>
          </a:prstGeom>
          <a:noFill/>
          <a:ln>
            <a:solidFill>
              <a:srgbClr val="000000"/>
            </a:solidFill>
          </a:ln>
        </p:spPr>
        <p:txBody>
          <a:bodyPr wrap="square" rtlCol="0">
            <a:spAutoFit/>
          </a:bodyPr>
          <a:lstStyle/>
          <a:p>
            <a:r>
              <a:rPr lang="en-US" sz="2400" b="1" u="sng" dirty="0">
                <a:solidFill>
                  <a:srgbClr val="FF0000"/>
                </a:solidFill>
              </a:rPr>
              <a:t>Option 1</a:t>
            </a:r>
            <a:endParaRPr lang="en-US" sz="2400" b="1" u="sng" dirty="0">
              <a:solidFill>
                <a:schemeClr val="tx2">
                  <a:lumMod val="75000"/>
                </a:schemeClr>
              </a:solidFill>
            </a:endParaRPr>
          </a:p>
          <a:p>
            <a:r>
              <a:rPr lang="en-US" sz="2400" b="1" dirty="0">
                <a:solidFill>
                  <a:schemeClr val="tx2">
                    <a:lumMod val="75000"/>
                  </a:schemeClr>
                </a:solidFill>
              </a:rPr>
              <a:t>Copy Your Budget Feedback Presentation into This Template</a:t>
            </a:r>
          </a:p>
          <a:p>
            <a:endParaRPr lang="en-US" sz="2400" b="1" u="sng" dirty="0">
              <a:solidFill>
                <a:schemeClr val="tx2">
                  <a:lumMod val="75000"/>
                </a:schemeClr>
              </a:solidFill>
            </a:endParaRPr>
          </a:p>
          <a:p>
            <a:pPr marL="342900" indent="-342900">
              <a:buClr>
                <a:schemeClr val="tx2"/>
              </a:buClr>
              <a:buFont typeface="+mj-lt"/>
              <a:buAutoNum type="arabicPeriod"/>
            </a:pPr>
            <a:r>
              <a:rPr lang="en-US" b="1" dirty="0">
                <a:solidFill>
                  <a:srgbClr val="000000"/>
                </a:solidFill>
              </a:rPr>
              <a:t>Open</a:t>
            </a:r>
            <a:r>
              <a:rPr lang="en-US" dirty="0">
                <a:solidFill>
                  <a:srgbClr val="000000"/>
                </a:solidFill>
              </a:rPr>
              <a:t> your </a:t>
            </a:r>
            <a:r>
              <a:rPr lang="en-US" b="1" dirty="0">
                <a:solidFill>
                  <a:schemeClr val="accent3"/>
                </a:solidFill>
              </a:rPr>
              <a:t>Budget Feedback presentation</a:t>
            </a:r>
            <a:r>
              <a:rPr lang="en-US" dirty="0">
                <a:solidFill>
                  <a:srgbClr val="000000"/>
                </a:solidFill>
              </a:rPr>
              <a:t> in PowerPoint.</a:t>
            </a:r>
          </a:p>
          <a:p>
            <a:pPr marL="342900" indent="-342900">
              <a:buClr>
                <a:schemeClr val="tx2"/>
              </a:buClr>
              <a:buFont typeface="+mj-lt"/>
              <a:buAutoNum type="arabicPeriod"/>
            </a:pPr>
            <a:r>
              <a:rPr lang="en-US" b="1" dirty="0">
                <a:solidFill>
                  <a:schemeClr val="accent3"/>
                </a:solidFill>
              </a:rPr>
              <a:t>Click</a:t>
            </a:r>
            <a:r>
              <a:rPr lang="en-US" dirty="0">
                <a:solidFill>
                  <a:srgbClr val="000000"/>
                </a:solidFill>
              </a:rPr>
              <a:t> on the first slide in the left panel of the Feedback Presentation.</a:t>
            </a:r>
          </a:p>
          <a:p>
            <a:pPr marL="342900" indent="-342900">
              <a:buClr>
                <a:schemeClr val="tx2"/>
              </a:buClr>
              <a:buFont typeface="+mj-lt"/>
              <a:buAutoNum type="arabicPeriod"/>
            </a:pPr>
            <a:r>
              <a:rPr lang="en-US" b="1" dirty="0">
                <a:solidFill>
                  <a:schemeClr val="accent3"/>
                </a:solidFill>
              </a:rPr>
              <a:t>Select</a:t>
            </a:r>
            <a:r>
              <a:rPr lang="en-US" dirty="0">
                <a:solidFill>
                  <a:srgbClr val="000000"/>
                </a:solidFill>
              </a:rPr>
              <a:t> all the Feedback Presentation slides (</a:t>
            </a:r>
            <a:r>
              <a:rPr lang="en-US" dirty="0" err="1">
                <a:solidFill>
                  <a:srgbClr val="000000"/>
                </a:solidFill>
              </a:rPr>
              <a:t>Ctrl+A</a:t>
            </a:r>
            <a:r>
              <a:rPr lang="en-US" dirty="0">
                <a:solidFill>
                  <a:srgbClr val="000000"/>
                </a:solidFill>
              </a:rPr>
              <a:t>/</a:t>
            </a:r>
            <a:r>
              <a:rPr lang="en-US" dirty="0" err="1">
                <a:solidFill>
                  <a:srgbClr val="000000"/>
                </a:solidFill>
              </a:rPr>
              <a:t>Cmd+A</a:t>
            </a:r>
            <a:r>
              <a:rPr lang="en-US" dirty="0">
                <a:solidFill>
                  <a:srgbClr val="000000"/>
                </a:solidFill>
              </a:rPr>
              <a:t> to select all slides).</a:t>
            </a:r>
          </a:p>
          <a:p>
            <a:pPr marL="342900" indent="-342900">
              <a:buClr>
                <a:schemeClr val="tx2"/>
              </a:buClr>
              <a:buFont typeface="+mj-lt"/>
              <a:buAutoNum type="arabicPeriod"/>
            </a:pPr>
            <a:r>
              <a:rPr lang="en-US" b="1" dirty="0">
                <a:solidFill>
                  <a:schemeClr val="accent3"/>
                </a:solidFill>
              </a:rPr>
              <a:t>Right-click </a:t>
            </a:r>
            <a:r>
              <a:rPr lang="en-US" dirty="0">
                <a:solidFill>
                  <a:srgbClr val="000000"/>
                </a:solidFill>
              </a:rPr>
              <a:t>and choose </a:t>
            </a:r>
            <a:r>
              <a:rPr lang="en-US" b="1" dirty="0">
                <a:solidFill>
                  <a:schemeClr val="accent3"/>
                </a:solidFill>
              </a:rPr>
              <a:t>Copy</a:t>
            </a:r>
            <a:r>
              <a:rPr lang="en-US" dirty="0">
                <a:solidFill>
                  <a:srgbClr val="000000"/>
                </a:solidFill>
              </a:rPr>
              <a:t>.</a:t>
            </a:r>
          </a:p>
          <a:p>
            <a:pPr marL="342900" indent="-342900">
              <a:buClr>
                <a:schemeClr val="tx2"/>
              </a:buClr>
              <a:buFont typeface="+mj-lt"/>
              <a:buAutoNum type="arabicPeriod"/>
            </a:pPr>
            <a:r>
              <a:rPr lang="en-US" b="1" dirty="0">
                <a:solidFill>
                  <a:schemeClr val="accent3"/>
                </a:solidFill>
              </a:rPr>
              <a:t>Click</a:t>
            </a:r>
            <a:r>
              <a:rPr lang="en-US" dirty="0">
                <a:solidFill>
                  <a:srgbClr val="000000"/>
                </a:solidFill>
              </a:rPr>
              <a:t> after this slide (you’ll see a red bar in the left pane)</a:t>
            </a:r>
          </a:p>
          <a:p>
            <a:pPr marL="342900" indent="-342900">
              <a:buClr>
                <a:schemeClr val="tx2"/>
              </a:buClr>
              <a:buFont typeface="+mj-lt"/>
              <a:buAutoNum type="arabicPeriod"/>
            </a:pPr>
            <a:r>
              <a:rPr lang="en-US" b="1" dirty="0">
                <a:solidFill>
                  <a:schemeClr val="accent3"/>
                </a:solidFill>
              </a:rPr>
              <a:t>Right-click</a:t>
            </a:r>
            <a:r>
              <a:rPr lang="en-US" dirty="0">
                <a:solidFill>
                  <a:srgbClr val="000000"/>
                </a:solidFill>
              </a:rPr>
              <a:t> and select </a:t>
            </a:r>
            <a:r>
              <a:rPr lang="en-US" b="1" dirty="0">
                <a:solidFill>
                  <a:schemeClr val="accent3"/>
                </a:solidFill>
              </a:rPr>
              <a:t>Paste</a:t>
            </a:r>
            <a:r>
              <a:rPr lang="en-US" dirty="0">
                <a:solidFill>
                  <a:srgbClr val="000000"/>
                </a:solidFill>
              </a:rPr>
              <a:t>. Choose </a:t>
            </a:r>
            <a:r>
              <a:rPr lang="en-US" b="1" dirty="0">
                <a:solidFill>
                  <a:schemeClr val="accent3"/>
                </a:solidFill>
              </a:rPr>
              <a:t>Keep Source Formatting</a:t>
            </a:r>
            <a:r>
              <a:rPr lang="en-US" dirty="0">
                <a:solidFill>
                  <a:srgbClr val="000000"/>
                </a:solidFill>
              </a:rPr>
              <a:t> to maintain formatting.</a:t>
            </a:r>
          </a:p>
        </p:txBody>
      </p:sp>
      <p:sp>
        <p:nvSpPr>
          <p:cNvPr id="7" name="TextBox 6">
            <a:extLst>
              <a:ext uri="{FF2B5EF4-FFF2-40B4-BE49-F238E27FC236}">
                <a16:creationId xmlns:a16="http://schemas.microsoft.com/office/drawing/2014/main" id="{DA4CA7DC-7227-70C2-87AF-7DDCFF59056D}"/>
              </a:ext>
            </a:extLst>
          </p:cNvPr>
          <p:cNvSpPr txBox="1"/>
          <p:nvPr/>
        </p:nvSpPr>
        <p:spPr>
          <a:xfrm>
            <a:off x="5794311" y="1661336"/>
            <a:ext cx="6165980" cy="4616648"/>
          </a:xfrm>
          <a:prstGeom prst="rect">
            <a:avLst/>
          </a:prstGeom>
          <a:noFill/>
          <a:ln>
            <a:solidFill>
              <a:srgbClr val="000000"/>
            </a:solidFill>
          </a:ln>
        </p:spPr>
        <p:txBody>
          <a:bodyPr wrap="square" rtlCol="0">
            <a:spAutoFit/>
          </a:bodyPr>
          <a:lstStyle/>
          <a:p>
            <a:r>
              <a:rPr lang="en-US" sz="2400" b="1" u="sng" dirty="0">
                <a:solidFill>
                  <a:srgbClr val="FF0000"/>
                </a:solidFill>
              </a:rPr>
              <a:t>Option 2</a:t>
            </a:r>
            <a:endParaRPr lang="en-US" sz="2400" b="1" u="sng" dirty="0">
              <a:solidFill>
                <a:schemeClr val="tx2">
                  <a:lumMod val="75000"/>
                </a:schemeClr>
              </a:solidFill>
            </a:endParaRPr>
          </a:p>
          <a:p>
            <a:r>
              <a:rPr lang="en-US" sz="2400" b="1" dirty="0">
                <a:solidFill>
                  <a:schemeClr val="tx2">
                    <a:lumMod val="75000"/>
                  </a:schemeClr>
                </a:solidFill>
              </a:rPr>
              <a:t>Add These Slides to the Front of your Budget Feedback Presentation</a:t>
            </a:r>
          </a:p>
          <a:p>
            <a:endParaRPr lang="en-US" sz="2400" b="1" u="sng" dirty="0">
              <a:solidFill>
                <a:schemeClr val="tx2">
                  <a:lumMod val="75000"/>
                </a:schemeClr>
              </a:solidFill>
            </a:endParaRPr>
          </a:p>
          <a:p>
            <a:pPr marL="342900" indent="-342900">
              <a:buClr>
                <a:schemeClr val="tx2"/>
              </a:buClr>
              <a:buFont typeface="+mj-lt"/>
              <a:buAutoNum type="arabicPeriod"/>
            </a:pPr>
            <a:r>
              <a:rPr lang="en-US" b="1" dirty="0">
                <a:solidFill>
                  <a:srgbClr val="000000"/>
                </a:solidFill>
              </a:rPr>
              <a:t>Open</a:t>
            </a:r>
            <a:r>
              <a:rPr lang="en-US" dirty="0">
                <a:solidFill>
                  <a:srgbClr val="000000"/>
                </a:solidFill>
              </a:rPr>
              <a:t> your </a:t>
            </a:r>
            <a:r>
              <a:rPr lang="en-US" b="1" dirty="0">
                <a:solidFill>
                  <a:schemeClr val="accent3"/>
                </a:solidFill>
              </a:rPr>
              <a:t>Budget Feedback presentation</a:t>
            </a:r>
            <a:r>
              <a:rPr lang="en-US" dirty="0">
                <a:solidFill>
                  <a:srgbClr val="000000"/>
                </a:solidFill>
              </a:rPr>
              <a:t> in PowerPoint and </a:t>
            </a:r>
            <a:r>
              <a:rPr lang="en-US" b="1" dirty="0">
                <a:solidFill>
                  <a:schemeClr val="accent3"/>
                </a:solidFill>
              </a:rPr>
              <a:t>Save a Copy </a:t>
            </a:r>
            <a:r>
              <a:rPr lang="en-US" dirty="0">
                <a:solidFill>
                  <a:srgbClr val="000000"/>
                </a:solidFill>
              </a:rPr>
              <a:t>(File/Save a Copy). This will become your Finalization Presentation. </a:t>
            </a:r>
          </a:p>
          <a:p>
            <a:pPr marL="342900" indent="-342900">
              <a:buClr>
                <a:schemeClr val="tx2"/>
              </a:buClr>
              <a:buFont typeface="+mj-lt"/>
              <a:buAutoNum type="arabicPeriod"/>
            </a:pPr>
            <a:r>
              <a:rPr lang="en-US" b="1" dirty="0">
                <a:solidFill>
                  <a:schemeClr val="accent3"/>
                </a:solidFill>
              </a:rPr>
              <a:t>Click</a:t>
            </a:r>
            <a:r>
              <a:rPr lang="en-US" dirty="0">
                <a:solidFill>
                  <a:srgbClr val="000000"/>
                </a:solidFill>
              </a:rPr>
              <a:t> on the first slide in the left panel of this presentation.</a:t>
            </a:r>
          </a:p>
          <a:p>
            <a:pPr marL="342900" indent="-342900">
              <a:buClr>
                <a:schemeClr val="tx2"/>
              </a:buClr>
              <a:buFont typeface="+mj-lt"/>
              <a:buAutoNum type="arabicPeriod"/>
            </a:pPr>
            <a:r>
              <a:rPr lang="en-US" b="1" dirty="0">
                <a:solidFill>
                  <a:schemeClr val="accent3"/>
                </a:solidFill>
              </a:rPr>
              <a:t>Select</a:t>
            </a:r>
            <a:r>
              <a:rPr lang="en-US" dirty="0">
                <a:solidFill>
                  <a:srgbClr val="000000"/>
                </a:solidFill>
              </a:rPr>
              <a:t> all the Finalization Presentation slides (</a:t>
            </a:r>
            <a:r>
              <a:rPr lang="en-US" dirty="0" err="1">
                <a:solidFill>
                  <a:srgbClr val="000000"/>
                </a:solidFill>
              </a:rPr>
              <a:t>Ctrl+A</a:t>
            </a:r>
            <a:r>
              <a:rPr lang="en-US" dirty="0">
                <a:solidFill>
                  <a:srgbClr val="000000"/>
                </a:solidFill>
              </a:rPr>
              <a:t>/</a:t>
            </a:r>
            <a:r>
              <a:rPr lang="en-US" dirty="0" err="1">
                <a:solidFill>
                  <a:srgbClr val="000000"/>
                </a:solidFill>
              </a:rPr>
              <a:t>Cmd+A</a:t>
            </a:r>
            <a:r>
              <a:rPr lang="en-US" dirty="0">
                <a:solidFill>
                  <a:srgbClr val="000000"/>
                </a:solidFill>
              </a:rPr>
              <a:t> to select all slides).</a:t>
            </a:r>
          </a:p>
          <a:p>
            <a:pPr marL="342900" indent="-342900">
              <a:buClr>
                <a:schemeClr val="tx2"/>
              </a:buClr>
              <a:buFont typeface="+mj-lt"/>
              <a:buAutoNum type="arabicPeriod"/>
            </a:pPr>
            <a:r>
              <a:rPr lang="en-US" b="1" dirty="0">
                <a:solidFill>
                  <a:schemeClr val="accent3"/>
                </a:solidFill>
              </a:rPr>
              <a:t>Right-click </a:t>
            </a:r>
            <a:r>
              <a:rPr lang="en-US" dirty="0">
                <a:solidFill>
                  <a:srgbClr val="000000"/>
                </a:solidFill>
              </a:rPr>
              <a:t>and choose </a:t>
            </a:r>
            <a:r>
              <a:rPr lang="en-US" b="1" dirty="0">
                <a:solidFill>
                  <a:schemeClr val="accent3"/>
                </a:solidFill>
              </a:rPr>
              <a:t>Copy</a:t>
            </a:r>
            <a:r>
              <a:rPr lang="en-US" dirty="0">
                <a:solidFill>
                  <a:srgbClr val="000000"/>
                </a:solidFill>
              </a:rPr>
              <a:t>.</a:t>
            </a:r>
          </a:p>
          <a:p>
            <a:pPr marL="342900" indent="-342900">
              <a:buClr>
                <a:schemeClr val="tx2"/>
              </a:buClr>
              <a:buFont typeface="+mj-lt"/>
              <a:buAutoNum type="arabicPeriod"/>
            </a:pPr>
            <a:r>
              <a:rPr lang="en-US" b="1" dirty="0">
                <a:solidFill>
                  <a:schemeClr val="accent3"/>
                </a:solidFill>
              </a:rPr>
              <a:t>Open</a:t>
            </a:r>
            <a:r>
              <a:rPr lang="en-US" dirty="0">
                <a:solidFill>
                  <a:srgbClr val="000000"/>
                </a:solidFill>
              </a:rPr>
              <a:t> the </a:t>
            </a:r>
            <a:r>
              <a:rPr lang="en-US" b="1" dirty="0">
                <a:solidFill>
                  <a:srgbClr val="000000"/>
                </a:solidFill>
              </a:rPr>
              <a:t>Copy</a:t>
            </a:r>
            <a:r>
              <a:rPr lang="en-US" dirty="0">
                <a:solidFill>
                  <a:srgbClr val="000000"/>
                </a:solidFill>
              </a:rPr>
              <a:t> of your Feedback Presentation and </a:t>
            </a:r>
            <a:r>
              <a:rPr lang="en-US" b="1" dirty="0">
                <a:solidFill>
                  <a:schemeClr val="accent3"/>
                </a:solidFill>
              </a:rPr>
              <a:t>Click</a:t>
            </a:r>
            <a:r>
              <a:rPr lang="en-US" dirty="0">
                <a:solidFill>
                  <a:srgbClr val="000000"/>
                </a:solidFill>
              </a:rPr>
              <a:t> before the first slide (you’ll see a red bar in the left pane)</a:t>
            </a:r>
          </a:p>
          <a:p>
            <a:pPr marL="342900" indent="-342900">
              <a:buClr>
                <a:schemeClr val="tx2"/>
              </a:buClr>
              <a:buFont typeface="+mj-lt"/>
              <a:buAutoNum type="arabicPeriod"/>
            </a:pPr>
            <a:r>
              <a:rPr lang="en-US" b="1" dirty="0">
                <a:solidFill>
                  <a:schemeClr val="accent3"/>
                </a:solidFill>
              </a:rPr>
              <a:t>Right-click</a:t>
            </a:r>
            <a:r>
              <a:rPr lang="en-US" dirty="0">
                <a:solidFill>
                  <a:srgbClr val="000000"/>
                </a:solidFill>
              </a:rPr>
              <a:t> and select </a:t>
            </a:r>
            <a:r>
              <a:rPr lang="en-US" b="1" dirty="0">
                <a:solidFill>
                  <a:schemeClr val="accent3"/>
                </a:solidFill>
              </a:rPr>
              <a:t>Paste</a:t>
            </a:r>
            <a:r>
              <a:rPr lang="en-US" dirty="0">
                <a:solidFill>
                  <a:srgbClr val="000000"/>
                </a:solidFill>
              </a:rPr>
              <a:t>. Choose </a:t>
            </a:r>
            <a:r>
              <a:rPr lang="en-US" b="1" dirty="0">
                <a:solidFill>
                  <a:schemeClr val="accent3"/>
                </a:solidFill>
              </a:rPr>
              <a:t>Keep Source Formatting</a:t>
            </a:r>
            <a:r>
              <a:rPr lang="en-US" dirty="0">
                <a:solidFill>
                  <a:srgbClr val="000000"/>
                </a:solidFill>
              </a:rPr>
              <a:t> to maintain formatting.</a:t>
            </a:r>
          </a:p>
        </p:txBody>
      </p:sp>
    </p:spTree>
    <p:extLst>
      <p:ext uri="{BB962C8B-B14F-4D97-AF65-F5344CB8AC3E}">
        <p14:creationId xmlns:p14="http://schemas.microsoft.com/office/powerpoint/2010/main" val="87531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75451-6A4B-484B-9ED1-353CCE25B0F4}"/>
              </a:ext>
            </a:extLst>
          </p:cNvPr>
          <p:cNvSpPr>
            <a:spLocks noGrp="1"/>
          </p:cNvSpPr>
          <p:nvPr>
            <p:ph type="ctrTitle"/>
          </p:nvPr>
        </p:nvSpPr>
        <p:spPr>
          <a:xfrm>
            <a:off x="6441918" y="3329790"/>
            <a:ext cx="4941771" cy="3200400"/>
          </a:xfrm>
        </p:spPr>
        <p:txBody>
          <a:bodyPr anchor="ctr"/>
          <a:lstStyle/>
          <a:p>
            <a:r>
              <a:rPr lang="en-US"/>
              <a:t>FY26 Budget Feedback Meeting</a:t>
            </a:r>
          </a:p>
        </p:txBody>
      </p:sp>
    </p:spTree>
    <p:extLst>
      <p:ext uri="{BB962C8B-B14F-4D97-AF65-F5344CB8AC3E}">
        <p14:creationId xmlns:p14="http://schemas.microsoft.com/office/powerpoint/2010/main" val="25860588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F5859-10C9-4588-9727-B9362E26C29D}"/>
              </a:ext>
            </a:extLst>
          </p:cNvPr>
          <p:cNvSpPr>
            <a:spLocks noGrp="1"/>
          </p:cNvSpPr>
          <p:nvPr>
            <p:ph type="title"/>
          </p:nvPr>
        </p:nvSpPr>
        <p:spPr>
          <a:xfrm>
            <a:off x="409053" y="109593"/>
            <a:ext cx="2895600" cy="617692"/>
          </a:xfrm>
        </p:spPr>
        <p:txBody>
          <a:bodyPr>
            <a:normAutofit fontScale="90000"/>
          </a:bodyPr>
          <a:lstStyle/>
          <a:p>
            <a:r>
              <a:rPr lang="en-US" b="1">
                <a:solidFill>
                  <a:schemeClr val="accent5"/>
                </a:solidFill>
              </a:rPr>
              <a:t>AGENDA</a:t>
            </a:r>
          </a:p>
        </p:txBody>
      </p:sp>
      <p:sp>
        <p:nvSpPr>
          <p:cNvPr id="3" name="Content Placeholder 2">
            <a:extLst>
              <a:ext uri="{FF2B5EF4-FFF2-40B4-BE49-F238E27FC236}">
                <a16:creationId xmlns:a16="http://schemas.microsoft.com/office/drawing/2014/main" id="{5671D7E5-EF66-4BCD-8DAA-E9061157F0BE}"/>
              </a:ext>
            </a:extLst>
          </p:cNvPr>
          <p:cNvSpPr>
            <a:spLocks noGrp="1"/>
          </p:cNvSpPr>
          <p:nvPr>
            <p:ph idx="1"/>
          </p:nvPr>
        </p:nvSpPr>
        <p:spPr>
          <a:xfrm>
            <a:off x="288470" y="666418"/>
            <a:ext cx="5807530" cy="5525163"/>
          </a:xfrm>
        </p:spPr>
        <p:txBody>
          <a:bodyPr>
            <a:noAutofit/>
          </a:bodyPr>
          <a:lstStyle/>
          <a:p>
            <a:pPr marL="342900" marR="0" lvl="0" indent="-342900">
              <a:lnSpc>
                <a:spcPct val="107000"/>
              </a:lnSpc>
              <a:buClr>
                <a:srgbClr val="D47B22"/>
              </a:buClr>
              <a:buFont typeface="+mj-lt"/>
              <a:buAutoNum type="romanUcPeriod"/>
            </a:pPr>
            <a:r>
              <a:rPr lang="en-US" sz="1600" b="1" dirty="0">
                <a:effectLst/>
                <a:latin typeface="Calibri" panose="020F0502020204030204" pitchFamily="34" charset="0"/>
                <a:ea typeface="Calibri" panose="020F0502020204030204" pitchFamily="34" charset="0"/>
                <a:cs typeface="Arial" panose="020B0604020202020204" pitchFamily="34" charset="0"/>
              </a:rPr>
              <a:t>Action Items </a:t>
            </a:r>
            <a:r>
              <a:rPr lang="en-US" sz="1600" i="1" dirty="0">
                <a:solidFill>
                  <a:srgbClr val="0083A9"/>
                </a:solidFill>
                <a:effectLst/>
                <a:latin typeface="Calibri" panose="020F0502020204030204" pitchFamily="34" charset="0"/>
                <a:ea typeface="Calibri" panose="020F0502020204030204" pitchFamily="34" charset="0"/>
                <a:cs typeface="Arial" panose="020B0604020202020204" pitchFamily="34" charset="0"/>
              </a:rPr>
              <a:t>(add items as needed)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buFont typeface="+mj-lt"/>
              <a:buAutoNum type="alphaUcPeriod"/>
            </a:pPr>
            <a:r>
              <a:rPr lang="en-US" sz="1600" b="1" dirty="0">
                <a:effectLst/>
                <a:latin typeface="Calibri" panose="020F0502020204030204" pitchFamily="34" charset="0"/>
                <a:ea typeface="Calibri" panose="020F0502020204030204" pitchFamily="34" charset="0"/>
                <a:cs typeface="Arial" panose="020B0604020202020204" pitchFamily="34" charset="0"/>
              </a:rPr>
              <a:t>Approval of Agenda</a:t>
            </a:r>
            <a:r>
              <a:rPr lang="en-US" sz="1600" dirty="0">
                <a:effectLst/>
                <a:latin typeface="Calibri" panose="020F0502020204030204" pitchFamily="34" charset="0"/>
                <a:ea typeface="Calibri" panose="020F0502020204030204" pitchFamily="34" charset="0"/>
                <a:cs typeface="Arial" panose="020B0604020202020204" pitchFamily="34"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buFont typeface="+mj-lt"/>
              <a:buAutoNum type="alphaUcPeriod"/>
            </a:pPr>
            <a:r>
              <a:rPr lang="en-US" sz="1600" b="1" dirty="0">
                <a:effectLst/>
                <a:latin typeface="Calibri" panose="020F0502020204030204" pitchFamily="34" charset="0"/>
                <a:ea typeface="Calibri" panose="020F0502020204030204" pitchFamily="34" charset="0"/>
                <a:cs typeface="Arial" panose="020B0604020202020204" pitchFamily="34" charset="0"/>
              </a:rPr>
              <a:t>Approval of Previous Minutes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buClr>
                <a:srgbClr val="D47B22"/>
              </a:buClr>
              <a:buFont typeface="+mj-lt"/>
              <a:buAutoNum type="romanUcPeriod"/>
            </a:pPr>
            <a:r>
              <a:rPr lang="en-US" sz="1600" b="1" dirty="0">
                <a:effectLst/>
                <a:latin typeface="Calibri" panose="020F0502020204030204" pitchFamily="34" charset="0"/>
                <a:ea typeface="Calibri" panose="020F0502020204030204" pitchFamily="34" charset="0"/>
                <a:cs typeface="Arial" panose="020B0604020202020204" pitchFamily="34" charset="0"/>
              </a:rPr>
              <a:t>Discussion Items </a:t>
            </a:r>
            <a:r>
              <a:rPr lang="en-US" sz="1600" i="1" dirty="0">
                <a:solidFill>
                  <a:srgbClr val="0083A9"/>
                </a:solidFill>
                <a:effectLst/>
                <a:latin typeface="Calibri" panose="020F0502020204030204" pitchFamily="34" charset="0"/>
                <a:ea typeface="Calibri" panose="020F0502020204030204" pitchFamily="34" charset="0"/>
                <a:cs typeface="Arial" panose="020B0604020202020204" pitchFamily="34" charset="0"/>
              </a:rPr>
              <a:t>(add items as needed)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buFont typeface="+mj-lt"/>
              <a:buAutoNum type="alphaUcPeriod"/>
            </a:pPr>
            <a:r>
              <a:rPr lang="en-US" sz="1600" b="1" dirty="0">
                <a:effectLst/>
                <a:latin typeface="Calibri" panose="020F0502020204030204" pitchFamily="34" charset="0"/>
                <a:ea typeface="Calibri" panose="020F0502020204030204" pitchFamily="34" charset="0"/>
                <a:cs typeface="Arial" panose="020B0604020202020204" pitchFamily="34" charset="0"/>
              </a:rPr>
              <a:t>Budget Development Presentation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buFont typeface="+mj-lt"/>
              <a:buAutoNum type="romanLcPeriod"/>
            </a:pPr>
            <a:r>
              <a:rPr lang="en-US" sz="1600" b="1" dirty="0">
                <a:solidFill>
                  <a:srgbClr val="FF0000"/>
                </a:solidFill>
                <a:effectLst/>
                <a:latin typeface="Calibri" panose="020F0502020204030204" pitchFamily="34" charset="0"/>
                <a:ea typeface="Calibri" panose="020F0502020204030204" pitchFamily="34" charset="0"/>
                <a:cs typeface="Arial" panose="020B0604020202020204" pitchFamily="34" charset="0"/>
              </a:rPr>
              <a:t>ACTION ITEM:</a:t>
            </a:r>
            <a:r>
              <a:rPr lang="en-US" sz="1600" b="1" dirty="0">
                <a:effectLst/>
                <a:latin typeface="Calibri" panose="020F0502020204030204" pitchFamily="34" charset="0"/>
                <a:ea typeface="Calibri" panose="020F0502020204030204" pitchFamily="34" charset="0"/>
                <a:cs typeface="Arial" panose="020B0604020202020204" pitchFamily="34" charset="0"/>
              </a:rPr>
              <a:t> GO Team vote on Draft Budget  </a:t>
            </a:r>
            <a:r>
              <a:rPr lang="en-US" sz="1600" i="1" dirty="0">
                <a:solidFill>
                  <a:srgbClr val="0083A9"/>
                </a:solidFill>
                <a:effectLst/>
                <a:latin typeface="Calibri" panose="020F0502020204030204" pitchFamily="34" charset="0"/>
                <a:ea typeface="Calibri" panose="020F0502020204030204" pitchFamily="34" charset="0"/>
                <a:cs typeface="Arial" panose="020B0604020202020204" pitchFamily="34" charset="0"/>
              </a:rPr>
              <a:t>(</a:t>
            </a:r>
            <a:r>
              <a:rPr lang="en-US" sz="1600" b="1" i="1" dirty="0">
                <a:solidFill>
                  <a:srgbClr val="0083A9"/>
                </a:solidFill>
                <a:effectLst/>
                <a:latin typeface="Calibri" panose="020F0502020204030204" pitchFamily="34" charset="0"/>
                <a:ea typeface="Calibri" panose="020F0502020204030204" pitchFamily="34" charset="0"/>
                <a:cs typeface="Arial" panose="020B0604020202020204" pitchFamily="34" charset="0"/>
              </a:rPr>
              <a:t>AFTER </a:t>
            </a:r>
            <a:r>
              <a:rPr lang="en-US" sz="1600" i="1" dirty="0">
                <a:solidFill>
                  <a:srgbClr val="0083A9"/>
                </a:solidFill>
                <a:effectLst/>
                <a:latin typeface="Calibri" panose="020F0502020204030204" pitchFamily="34" charset="0"/>
                <a:ea typeface="Calibri" panose="020F0502020204030204" pitchFamily="34" charset="0"/>
                <a:cs typeface="Arial" panose="020B0604020202020204" pitchFamily="34" charset="0"/>
              </a:rPr>
              <a:t>presentation and discussion)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buClr>
                <a:srgbClr val="D47B22"/>
              </a:buClr>
              <a:buFont typeface="+mj-lt"/>
              <a:buAutoNum type="romanUcPeriod"/>
            </a:pPr>
            <a:r>
              <a:rPr lang="en-US" sz="1600" b="1" dirty="0">
                <a:effectLst/>
                <a:latin typeface="Calibri" panose="020F0502020204030204" pitchFamily="34" charset="0"/>
                <a:ea typeface="Calibri" panose="020F0502020204030204" pitchFamily="34" charset="0"/>
                <a:cs typeface="Arial" panose="020B0604020202020204" pitchFamily="34" charset="0"/>
              </a:rPr>
              <a:t>Information Items </a:t>
            </a:r>
            <a:r>
              <a:rPr lang="en-US" sz="1600" i="1" dirty="0">
                <a:solidFill>
                  <a:srgbClr val="0083A9"/>
                </a:solidFill>
                <a:effectLst/>
                <a:latin typeface="Calibri" panose="020F0502020204030204" pitchFamily="34" charset="0"/>
                <a:ea typeface="Calibri" panose="020F0502020204030204" pitchFamily="34" charset="0"/>
                <a:cs typeface="Arial" panose="020B0604020202020204" pitchFamily="34" charset="0"/>
              </a:rPr>
              <a:t>(add items as needed)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buFont typeface="+mj-lt"/>
              <a:buAutoNum type="alphaUcPeriod"/>
            </a:pPr>
            <a:r>
              <a:rPr lang="en-US" sz="1600" b="1" dirty="0">
                <a:effectLst/>
                <a:latin typeface="Calibri" panose="020F0502020204030204" pitchFamily="34" charset="0"/>
                <a:ea typeface="Calibri" panose="020F0502020204030204" pitchFamily="34" charset="0"/>
                <a:cs typeface="Arial" panose="020B0604020202020204" pitchFamily="34" charset="0"/>
              </a:rPr>
              <a:t>Principal’s Report</a:t>
            </a:r>
          </a:p>
          <a:p>
            <a:pPr marL="1314450" lvl="2" indent="-400050">
              <a:lnSpc>
                <a:spcPct val="107000"/>
              </a:lnSpc>
              <a:buAutoNum type="romanLcPeriod"/>
            </a:pPr>
            <a:r>
              <a:rPr lang="en-US" sz="1600" b="1" dirty="0">
                <a:latin typeface="Calibri" panose="020F0502020204030204" pitchFamily="34" charset="0"/>
                <a:ea typeface="Calibri" panose="020F0502020204030204" pitchFamily="34" charset="0"/>
                <a:cs typeface="Arial" panose="020B0604020202020204" pitchFamily="34" charset="0"/>
              </a:rPr>
              <a:t>Update on DLI</a:t>
            </a:r>
          </a:p>
          <a:p>
            <a:pPr marL="1314450" lvl="2" indent="-400050">
              <a:lnSpc>
                <a:spcPct val="107000"/>
              </a:lnSpc>
              <a:buAutoNum type="romanLcPeriod"/>
            </a:pPr>
            <a:r>
              <a:rPr lang="en-US" sz="1600" b="1" dirty="0">
                <a:latin typeface="Calibri" panose="020F0502020204030204" pitchFamily="34" charset="0"/>
                <a:ea typeface="Calibri" panose="020F0502020204030204" pitchFamily="34" charset="0"/>
                <a:cs typeface="Arial" panose="020B0604020202020204" pitchFamily="34" charset="0"/>
              </a:rPr>
              <a:t>Scheduling updates for next year</a:t>
            </a:r>
          </a:p>
          <a:p>
            <a:pPr marL="1314450" lvl="2" indent="-400050">
              <a:lnSpc>
                <a:spcPct val="107000"/>
              </a:lnSpc>
              <a:buAutoNum type="romanLcPeriod"/>
            </a:pPr>
            <a:r>
              <a:rPr lang="en-US" sz="1600" b="1" dirty="0">
                <a:effectLst/>
                <a:latin typeface="Calibri" panose="020F0502020204030204" pitchFamily="34" charset="0"/>
                <a:ea typeface="Calibri" panose="020F0502020204030204" pitchFamily="34" charset="0"/>
                <a:cs typeface="Arial" panose="020B0604020202020204" pitchFamily="34" charset="0"/>
              </a:rPr>
              <a:t>Winter Break Learning Opportunities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buFont typeface="+mj-lt"/>
              <a:buAutoNum type="alphaUcPeriod"/>
            </a:pPr>
            <a:r>
              <a:rPr lang="en-US" sz="1600" b="1" dirty="0">
                <a:effectLst/>
                <a:latin typeface="Calibri" panose="020F0502020204030204" pitchFamily="34" charset="0"/>
                <a:ea typeface="Calibri" panose="020F0502020204030204" pitchFamily="34" charset="0"/>
                <a:cs typeface="Arial" panose="020B0604020202020204" pitchFamily="34" charset="0"/>
              </a:rPr>
              <a:t>Committee Reports </a:t>
            </a:r>
            <a:r>
              <a:rPr lang="en-US" sz="1600" i="1" dirty="0">
                <a:solidFill>
                  <a:srgbClr val="0083A9"/>
                </a:solidFill>
                <a:effectLst/>
                <a:latin typeface="Calibri" panose="020F0502020204030204" pitchFamily="34" charset="0"/>
                <a:ea typeface="Calibri" panose="020F0502020204030204" pitchFamily="34" charset="0"/>
                <a:cs typeface="Arial" panose="020B0604020202020204" pitchFamily="34" charset="0"/>
              </a:rPr>
              <a:t>(as needed)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buFont typeface="+mj-lt"/>
              <a:buAutoNum type="alphaUcPeriod"/>
            </a:pPr>
            <a:r>
              <a:rPr lang="en-US" sz="1600" b="1" dirty="0">
                <a:effectLst/>
                <a:latin typeface="Calibri" panose="020F0502020204030204" pitchFamily="34" charset="0"/>
                <a:ea typeface="Calibri" panose="020F0502020204030204" pitchFamily="34" charset="0"/>
                <a:cs typeface="Arial" panose="020B0604020202020204" pitchFamily="34" charset="0"/>
              </a:rPr>
              <a:t>Cluster Advisory Report </a:t>
            </a:r>
            <a:r>
              <a:rPr lang="en-US" sz="1600" i="1" dirty="0">
                <a:solidFill>
                  <a:srgbClr val="0083A9"/>
                </a:solidFill>
                <a:effectLst/>
                <a:latin typeface="Calibri" panose="020F0502020204030204" pitchFamily="34" charset="0"/>
                <a:ea typeface="Calibri" panose="020F0502020204030204" pitchFamily="34" charset="0"/>
                <a:cs typeface="Arial" panose="020B0604020202020204" pitchFamily="34" charset="0"/>
              </a:rPr>
              <a:t>(if CAT has met since last meeting)</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buClr>
                <a:srgbClr val="D47B22"/>
              </a:buClr>
              <a:buFont typeface="+mj-lt"/>
              <a:buAutoNum type="romanUcPeriod"/>
            </a:pPr>
            <a:r>
              <a:rPr lang="en-US" sz="1600" b="1" dirty="0">
                <a:effectLst/>
                <a:latin typeface="Calibri" panose="020F0502020204030204" pitchFamily="34" charset="0"/>
                <a:ea typeface="Calibri" panose="020F0502020204030204" pitchFamily="34" charset="0"/>
                <a:cs typeface="Arial" panose="020B0604020202020204" pitchFamily="34" charset="0"/>
              </a:rPr>
              <a:t>Announcements </a:t>
            </a:r>
            <a:r>
              <a:rPr lang="en-US" sz="1600" i="1" dirty="0">
                <a:solidFill>
                  <a:srgbClr val="0083A9"/>
                </a:solidFill>
                <a:effectLst/>
                <a:latin typeface="Calibri" panose="020F0502020204030204" pitchFamily="34" charset="0"/>
                <a:ea typeface="Calibri" panose="020F0502020204030204" pitchFamily="34" charset="0"/>
                <a:cs typeface="Arial" panose="020B0604020202020204" pitchFamily="34" charset="0"/>
              </a:rPr>
              <a:t>(add items as needed)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Aft>
                <a:spcPts val="800"/>
              </a:spcAft>
              <a:buClr>
                <a:srgbClr val="D47B22"/>
              </a:buClr>
              <a:buFont typeface="+mj-lt"/>
              <a:buAutoNum type="romanUcPeriod"/>
            </a:pPr>
            <a:r>
              <a:rPr lang="en-US" sz="1600" b="1" dirty="0">
                <a:effectLst/>
                <a:latin typeface="Calibri" panose="020F0502020204030204" pitchFamily="34" charset="0"/>
                <a:ea typeface="Calibri" panose="020F0502020204030204" pitchFamily="34" charset="0"/>
                <a:cs typeface="Arial" panose="020B0604020202020204" pitchFamily="34" charset="0"/>
              </a:rPr>
              <a:t>Public Comment </a:t>
            </a:r>
            <a:r>
              <a:rPr lang="en-US" sz="1600" i="1" dirty="0">
                <a:solidFill>
                  <a:srgbClr val="0083A9"/>
                </a:solidFill>
                <a:effectLst/>
                <a:latin typeface="Calibri" panose="020F0502020204030204" pitchFamily="34" charset="0"/>
                <a:ea typeface="Calibri" panose="020F0502020204030204" pitchFamily="34" charset="0"/>
                <a:cs typeface="Arial" panose="020B0604020202020204" pitchFamily="34" charset="0"/>
              </a:rPr>
              <a:t>(if applicable)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Slide Number Placeholder 5">
            <a:extLst>
              <a:ext uri="{FF2B5EF4-FFF2-40B4-BE49-F238E27FC236}">
                <a16:creationId xmlns:a16="http://schemas.microsoft.com/office/drawing/2014/main" id="{B02A8827-B1A1-2D2F-D6DD-E886B886C43E}"/>
              </a:ext>
            </a:extLst>
          </p:cNvPr>
          <p:cNvSpPr>
            <a:spLocks noGrp="1"/>
          </p:cNvSpPr>
          <p:nvPr>
            <p:ph type="sldNum" sz="quarter" idx="12"/>
          </p:nvPr>
        </p:nvSpPr>
        <p:spPr>
          <a:xfrm>
            <a:off x="10373350" y="6356349"/>
            <a:ext cx="987552" cy="365125"/>
          </a:xfrm>
        </p:spPr>
        <p:txBody>
          <a:bodyPr/>
          <a:lstStyle/>
          <a:p>
            <a:fld id="{A49DFD55-3C28-40EF-9E31-A92D2E4017FF}" type="slidenum">
              <a:rPr lang="en-US" smtClean="0"/>
              <a:pPr/>
              <a:t>24</a:t>
            </a:fld>
            <a:endParaRPr lang="en-US"/>
          </a:p>
        </p:txBody>
      </p:sp>
    </p:spTree>
    <p:extLst>
      <p:ext uri="{BB962C8B-B14F-4D97-AF65-F5344CB8AC3E}">
        <p14:creationId xmlns:p14="http://schemas.microsoft.com/office/powerpoint/2010/main" val="17132195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AA523E-7E03-BE6E-42D6-1D25A88C78A3}"/>
            </a:ext>
          </a:extLst>
        </p:cNvPr>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EFD962E1-8A2D-9612-F720-04891FFEAA26}"/>
              </a:ext>
            </a:extLst>
          </p:cNvPr>
          <p:cNvSpPr>
            <a:spLocks noGrp="1"/>
          </p:cNvSpPr>
          <p:nvPr>
            <p:ph type="sldNum" sz="quarter" idx="12"/>
          </p:nvPr>
        </p:nvSpPr>
        <p:spPr>
          <a:xfrm>
            <a:off x="10373350" y="6356349"/>
            <a:ext cx="987552" cy="365125"/>
          </a:xfrm>
        </p:spPr>
        <p:txBody>
          <a:bodyPr/>
          <a:lstStyle/>
          <a:p>
            <a:fld id="{A49DFD55-3C28-40EF-9E31-A92D2E4017FF}" type="slidenum">
              <a:rPr lang="en-US" smtClean="0"/>
              <a:pPr/>
              <a:t>25</a:t>
            </a:fld>
            <a:endParaRPr lang="en-US"/>
          </a:p>
        </p:txBody>
      </p:sp>
      <p:graphicFrame>
        <p:nvGraphicFramePr>
          <p:cNvPr id="9" name="Content Placeholder 2">
            <a:extLst>
              <a:ext uri="{FF2B5EF4-FFF2-40B4-BE49-F238E27FC236}">
                <a16:creationId xmlns:a16="http://schemas.microsoft.com/office/drawing/2014/main" id="{6B3B1AF8-E185-B7F6-34AF-7B3EBA9CF566}"/>
              </a:ext>
            </a:extLst>
          </p:cNvPr>
          <p:cNvGraphicFramePr>
            <a:graphicFrameLocks/>
          </p:cNvGraphicFramePr>
          <p:nvPr/>
        </p:nvGraphicFramePr>
        <p:xfrm>
          <a:off x="3668109" y="903889"/>
          <a:ext cx="8208579" cy="58175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itle 1">
            <a:extLst>
              <a:ext uri="{FF2B5EF4-FFF2-40B4-BE49-F238E27FC236}">
                <a16:creationId xmlns:a16="http://schemas.microsoft.com/office/drawing/2014/main" id="{59847BC7-7251-EB18-5C47-96DA3F570AAA}"/>
              </a:ext>
            </a:extLst>
          </p:cNvPr>
          <p:cNvSpPr>
            <a:spLocks noGrp="1"/>
          </p:cNvSpPr>
          <p:nvPr>
            <p:ph type="title"/>
          </p:nvPr>
        </p:nvSpPr>
        <p:spPr>
          <a:xfrm>
            <a:off x="3839074" y="246261"/>
            <a:ext cx="8003286" cy="768096"/>
          </a:xfrm>
        </p:spPr>
        <p:txBody>
          <a:bodyPr anchor="t">
            <a:noAutofit/>
          </a:bodyPr>
          <a:lstStyle/>
          <a:p>
            <a:pPr algn="ctr"/>
            <a:r>
              <a:rPr lang="en-US" sz="4800" b="1"/>
              <a:t>Meeting Norms</a:t>
            </a:r>
          </a:p>
        </p:txBody>
      </p:sp>
    </p:spTree>
    <p:extLst>
      <p:ext uri="{BB962C8B-B14F-4D97-AF65-F5344CB8AC3E}">
        <p14:creationId xmlns:p14="http://schemas.microsoft.com/office/powerpoint/2010/main" val="35037106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CB94C1-2D69-1AEA-B2C2-72592B080ED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B6B2ECF-88CD-C5D9-4C10-1B55266EF410}"/>
              </a:ext>
            </a:extLst>
          </p:cNvPr>
          <p:cNvSpPr>
            <a:spLocks noGrp="1"/>
          </p:cNvSpPr>
          <p:nvPr>
            <p:ph type="ctrTitle"/>
          </p:nvPr>
        </p:nvSpPr>
        <p:spPr>
          <a:xfrm>
            <a:off x="7147034" y="2358662"/>
            <a:ext cx="4906755" cy="1678220"/>
          </a:xfrm>
        </p:spPr>
        <p:txBody>
          <a:bodyPr/>
          <a:lstStyle/>
          <a:p>
            <a:r>
              <a:rPr lang="en-US"/>
              <a:t>Budget Feedback presentation &amp; Discussion</a:t>
            </a:r>
          </a:p>
        </p:txBody>
      </p:sp>
    </p:spTree>
    <p:extLst>
      <p:ext uri="{BB962C8B-B14F-4D97-AF65-F5344CB8AC3E}">
        <p14:creationId xmlns:p14="http://schemas.microsoft.com/office/powerpoint/2010/main" val="14881725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469077-F495-56BA-8E27-86B3B849C70B}"/>
            </a:ext>
          </a:extLst>
        </p:cNvPr>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73E66305-AE04-A573-D6B5-B5C28C292C4A}"/>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27</a:t>
            </a:fld>
            <a:endParaRPr lang="en-US"/>
          </a:p>
        </p:txBody>
      </p:sp>
      <p:graphicFrame>
        <p:nvGraphicFramePr>
          <p:cNvPr id="14" name="Diagram 13">
            <a:extLst>
              <a:ext uri="{FF2B5EF4-FFF2-40B4-BE49-F238E27FC236}">
                <a16:creationId xmlns:a16="http://schemas.microsoft.com/office/drawing/2014/main" id="{EF314518-7428-A15E-2BAD-8BB05002DBD5}"/>
              </a:ext>
            </a:extLst>
          </p:cNvPr>
          <p:cNvGraphicFramePr/>
          <p:nvPr/>
        </p:nvGraphicFramePr>
        <p:xfrm>
          <a:off x="4592140" y="2347056"/>
          <a:ext cx="7066460" cy="42721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Title 1">
            <a:extLst>
              <a:ext uri="{FF2B5EF4-FFF2-40B4-BE49-F238E27FC236}">
                <a16:creationId xmlns:a16="http://schemas.microsoft.com/office/drawing/2014/main" id="{37D5D518-4F77-3748-BDBD-22521E82AC7B}"/>
              </a:ext>
            </a:extLst>
          </p:cNvPr>
          <p:cNvSpPr>
            <a:spLocks noGrp="1"/>
          </p:cNvSpPr>
          <p:nvPr>
            <p:ph type="title"/>
          </p:nvPr>
        </p:nvSpPr>
        <p:spPr>
          <a:xfrm>
            <a:off x="82112" y="225874"/>
            <a:ext cx="6655019" cy="1106540"/>
          </a:xfrm>
        </p:spPr>
        <p:txBody>
          <a:bodyPr>
            <a:noAutofit/>
          </a:bodyPr>
          <a:lstStyle/>
          <a:p>
            <a:pPr algn="ctr"/>
            <a:r>
              <a:rPr lang="en-US" sz="4000" b="1">
                <a:solidFill>
                  <a:schemeClr val="accent1"/>
                </a:solidFill>
              </a:rPr>
              <a:t>GO Team Budget Development Process</a:t>
            </a:r>
          </a:p>
        </p:txBody>
      </p:sp>
      <p:pic>
        <p:nvPicPr>
          <p:cNvPr id="16" name="Picture 4" descr="Image result for you are here">
            <a:extLst>
              <a:ext uri="{FF2B5EF4-FFF2-40B4-BE49-F238E27FC236}">
                <a16:creationId xmlns:a16="http://schemas.microsoft.com/office/drawing/2014/main" id="{F4B87AF8-DB0E-FB56-9A3E-F43EBEB6B1E9}"/>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20017426">
            <a:off x="4108909" y="4655114"/>
            <a:ext cx="861229" cy="1233940"/>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a:extLst>
              <a:ext uri="{FF2B5EF4-FFF2-40B4-BE49-F238E27FC236}">
                <a16:creationId xmlns:a16="http://schemas.microsoft.com/office/drawing/2014/main" id="{522355FE-B506-44BC-1BCD-E8DDD1C11D28}"/>
              </a:ext>
            </a:extLst>
          </p:cNvPr>
          <p:cNvSpPr/>
          <p:nvPr/>
        </p:nvSpPr>
        <p:spPr>
          <a:xfrm>
            <a:off x="396765" y="1869634"/>
            <a:ext cx="3619510" cy="2613502"/>
          </a:xfrm>
          <a:prstGeom prst="rect">
            <a:avLst/>
          </a:prstGeom>
          <a:noFill/>
          <a:ln>
            <a:solidFill>
              <a:schemeClr val="accent4">
                <a:lumMod val="40000"/>
                <a:lumOff val="6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t"/>
          <a:lstStyle/>
          <a:p>
            <a:pPr algn="ctr"/>
            <a:r>
              <a:rPr lang="en-US" sz="2800" b="1" cap="all" spc="150">
                <a:solidFill>
                  <a:schemeClr val="tx1"/>
                </a:solidFill>
                <a:latin typeface="+mj-lt"/>
                <a:ea typeface="+mj-ea"/>
                <a:cs typeface="+mj-cs"/>
              </a:rPr>
              <a:t>YOUR SCHOOL STRATEGIC PLAN…</a:t>
            </a:r>
          </a:p>
          <a:p>
            <a:pPr algn="ctr"/>
            <a:endParaRPr lang="en-US" sz="1600" b="1">
              <a:solidFill>
                <a:schemeClr val="bg1"/>
              </a:solidFill>
              <a:latin typeface="Berlin Sans FB Demi" panose="020E0802020502020306" pitchFamily="34" charset="0"/>
            </a:endParaRPr>
          </a:p>
          <a:p>
            <a:pPr algn="ctr"/>
            <a:r>
              <a:rPr lang="en-US" sz="2000" b="1">
                <a:solidFill>
                  <a:schemeClr val="bg1"/>
                </a:solidFill>
              </a:rPr>
              <a:t>is your roadmap and your role.</a:t>
            </a:r>
          </a:p>
          <a:p>
            <a:pPr algn="ctr"/>
            <a:r>
              <a:rPr lang="en-US" sz="2000" b="1">
                <a:solidFill>
                  <a:schemeClr val="bg1"/>
                </a:solidFill>
              </a:rPr>
              <a:t>It is your direction, your priorities, your vision, your present, your future. </a:t>
            </a:r>
          </a:p>
          <a:p>
            <a:pPr algn="ctr"/>
            <a:endParaRPr lang="en-US" sz="1600" b="1">
              <a:solidFill>
                <a:schemeClr val="bg1"/>
              </a:solidFill>
              <a:latin typeface="Berlin Sans FB Demi" panose="020E0802020502020306" pitchFamily="34" charset="0"/>
            </a:endParaRPr>
          </a:p>
        </p:txBody>
      </p:sp>
    </p:spTree>
    <p:extLst>
      <p:ext uri="{BB962C8B-B14F-4D97-AF65-F5344CB8AC3E}">
        <p14:creationId xmlns:p14="http://schemas.microsoft.com/office/powerpoint/2010/main" val="99032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08B3CC-75BE-F7A2-AA06-97E71E1B8859}"/>
            </a:ext>
          </a:extLst>
        </p:cNvPr>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8698D33C-6FA8-9869-7CF2-A435F2AFD60A}"/>
              </a:ext>
            </a:extLst>
          </p:cNvPr>
          <p:cNvSpPr>
            <a:spLocks noGrp="1"/>
          </p:cNvSpPr>
          <p:nvPr>
            <p:ph type="sldNum" sz="quarter" idx="12"/>
          </p:nvPr>
        </p:nvSpPr>
        <p:spPr>
          <a:xfrm>
            <a:off x="10373350" y="6356349"/>
            <a:ext cx="987552" cy="365125"/>
          </a:xfrm>
        </p:spPr>
        <p:txBody>
          <a:bodyPr/>
          <a:lstStyle/>
          <a:p>
            <a:fld id="{A49DFD55-3C28-40EF-9E31-A92D2E4017FF}" type="slidenum">
              <a:rPr lang="en-US" smtClean="0"/>
              <a:pPr/>
              <a:t>28</a:t>
            </a:fld>
            <a:endParaRPr lang="en-US"/>
          </a:p>
        </p:txBody>
      </p:sp>
      <p:sp>
        <p:nvSpPr>
          <p:cNvPr id="3" name="Title 2">
            <a:extLst>
              <a:ext uri="{FF2B5EF4-FFF2-40B4-BE49-F238E27FC236}">
                <a16:creationId xmlns:a16="http://schemas.microsoft.com/office/drawing/2014/main" id="{004B4389-30CA-B834-8B69-555A672E2639}"/>
              </a:ext>
            </a:extLst>
          </p:cNvPr>
          <p:cNvSpPr>
            <a:spLocks noGrp="1"/>
          </p:cNvSpPr>
          <p:nvPr>
            <p:ph type="title"/>
          </p:nvPr>
        </p:nvSpPr>
        <p:spPr/>
        <p:txBody>
          <a:bodyPr>
            <a:normAutofit/>
          </a:bodyPr>
          <a:lstStyle/>
          <a:p>
            <a:r>
              <a:rPr lang="en-US" sz="4400" b="1">
                <a:latin typeface="Trebuchet MS"/>
              </a:rPr>
              <a:t>Overview of FY26 GO Team Budget Process</a:t>
            </a:r>
            <a:endParaRPr lang="en-US" sz="4400"/>
          </a:p>
        </p:txBody>
      </p:sp>
      <p:graphicFrame>
        <p:nvGraphicFramePr>
          <p:cNvPr id="7" name="Diagram 6">
            <a:extLst>
              <a:ext uri="{FF2B5EF4-FFF2-40B4-BE49-F238E27FC236}">
                <a16:creationId xmlns:a16="http://schemas.microsoft.com/office/drawing/2014/main" id="{E7C28BAA-06D8-999E-8C82-D5D8046D0080}"/>
              </a:ext>
            </a:extLst>
          </p:cNvPr>
          <p:cNvGraphicFramePr/>
          <p:nvPr/>
        </p:nvGraphicFramePr>
        <p:xfrm>
          <a:off x="437231" y="1774677"/>
          <a:ext cx="11145170" cy="39968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ectangle 8">
            <a:extLst>
              <a:ext uri="{FF2B5EF4-FFF2-40B4-BE49-F238E27FC236}">
                <a16:creationId xmlns:a16="http://schemas.microsoft.com/office/drawing/2014/main" id="{3679CDDE-F1B8-4C49-0834-F31E3A193BA1}"/>
              </a:ext>
            </a:extLst>
          </p:cNvPr>
          <p:cNvSpPr/>
          <p:nvPr/>
        </p:nvSpPr>
        <p:spPr>
          <a:xfrm>
            <a:off x="3034703" y="5637286"/>
            <a:ext cx="6122594" cy="584775"/>
          </a:xfrm>
          <a:prstGeom prst="rect">
            <a:avLst/>
          </a:prstGeom>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Calibri"/>
                <a:ea typeface="+mn-ea"/>
                <a:cs typeface="+mn-cs"/>
              </a:rPr>
              <a:t>GO Teams are encouraged to have ongoing conversations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b="1">
                <a:solidFill>
                  <a:srgbClr val="FF0000"/>
                </a:solidFill>
                <a:latin typeface="Calibri"/>
              </a:rPr>
              <a:t>*</a:t>
            </a:r>
            <a:r>
              <a:rPr lang="en-US" sz="1400">
                <a:solidFill>
                  <a:prstClr val="black"/>
                </a:solidFill>
                <a:latin typeface="Calibri"/>
              </a:rPr>
              <a:t> GO Teams will need to take</a:t>
            </a:r>
            <a:r>
              <a:rPr lang="en-US" sz="1400" b="1">
                <a:solidFill>
                  <a:prstClr val="black"/>
                </a:solidFill>
                <a:latin typeface="Calibri"/>
              </a:rPr>
              <a:t> </a:t>
            </a:r>
            <a:r>
              <a:rPr lang="en-US" sz="1400" b="1">
                <a:solidFill>
                  <a:srgbClr val="FF0000"/>
                </a:solidFill>
                <a:latin typeface="Calibri"/>
              </a:rPr>
              <a:t>ACTION</a:t>
            </a:r>
            <a:r>
              <a:rPr lang="en-US" sz="1400">
                <a:solidFill>
                  <a:prstClr val="black"/>
                </a:solidFill>
                <a:latin typeface="Calibri"/>
              </a:rPr>
              <a:t> on the budget at these meetings.</a:t>
            </a:r>
            <a:endParaRPr kumimoji="0" lang="en-US" sz="1400" i="0" u="none" strike="noStrike" kern="1200" cap="none" spc="0" normalizeH="0" baseline="0" noProof="0">
              <a:ln>
                <a:noFill/>
              </a:ln>
              <a:solidFill>
                <a:prstClr val="black"/>
              </a:solidFill>
              <a:effectLst/>
              <a:uLnTx/>
              <a:uFillTx/>
              <a:latin typeface="Calibri"/>
              <a:ea typeface="+mn-ea"/>
              <a:cs typeface="+mn-cs"/>
            </a:endParaRPr>
          </a:p>
        </p:txBody>
      </p:sp>
      <p:pic>
        <p:nvPicPr>
          <p:cNvPr id="10" name="Picture 9">
            <a:extLst>
              <a:ext uri="{FF2B5EF4-FFF2-40B4-BE49-F238E27FC236}">
                <a16:creationId xmlns:a16="http://schemas.microsoft.com/office/drawing/2014/main" id="{996317EC-B557-63BA-070E-43035468E563}"/>
              </a:ext>
            </a:extLst>
          </p:cNvPr>
          <p:cNvPicPr>
            <a:picLocks noChangeAspect="1"/>
          </p:cNvPicPr>
          <p:nvPr/>
        </p:nvPicPr>
        <p:blipFill>
          <a:blip r:embed="rId8"/>
          <a:stretch>
            <a:fillRect/>
          </a:stretch>
        </p:blipFill>
        <p:spPr>
          <a:xfrm>
            <a:off x="9643141" y="3972782"/>
            <a:ext cx="1710659" cy="2091180"/>
          </a:xfrm>
          <a:prstGeom prst="rect">
            <a:avLst/>
          </a:prstGeom>
        </p:spPr>
      </p:pic>
      <p:pic>
        <p:nvPicPr>
          <p:cNvPr id="58" name="Picture 4" descr="Image result for you are here">
            <a:extLst>
              <a:ext uri="{FF2B5EF4-FFF2-40B4-BE49-F238E27FC236}">
                <a16:creationId xmlns:a16="http://schemas.microsoft.com/office/drawing/2014/main" id="{7C54AD08-3104-4597-5D52-3BA572070ED0}"/>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337182" y="1780296"/>
            <a:ext cx="745775" cy="10607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09049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2D3959-719B-D5F4-3B2E-A3769C914A63}"/>
            </a:ext>
          </a:extLst>
        </p:cNvPr>
        <p:cNvGrpSpPr/>
        <p:nvPr/>
      </p:nvGrpSpPr>
      <p:grpSpPr>
        <a:xfrm>
          <a:off x="0" y="0"/>
          <a:ext cx="0" cy="0"/>
          <a:chOff x="0" y="0"/>
          <a:chExt cx="0" cy="0"/>
        </a:xfrm>
      </p:grpSpPr>
      <p:sp>
        <p:nvSpPr>
          <p:cNvPr id="68" name="Slide Number Placeholder 67">
            <a:extLst>
              <a:ext uri="{FF2B5EF4-FFF2-40B4-BE49-F238E27FC236}">
                <a16:creationId xmlns:a16="http://schemas.microsoft.com/office/drawing/2014/main" id="{86C756F1-0C6C-3B24-193F-860951FB2328}"/>
              </a:ext>
            </a:extLst>
          </p:cNvPr>
          <p:cNvSpPr>
            <a:spLocks noGrp="1"/>
          </p:cNvSpPr>
          <p:nvPr>
            <p:ph type="sldNum" sz="quarter" idx="13"/>
          </p:nvPr>
        </p:nvSpPr>
        <p:spPr>
          <a:xfrm>
            <a:off x="10373350" y="6356349"/>
            <a:ext cx="987552" cy="365125"/>
          </a:xfrm>
        </p:spPr>
        <p:txBody>
          <a:bodyPr/>
          <a:lstStyle/>
          <a:p>
            <a:fld id="{A49DFD55-3C28-40EF-9E31-A92D2E4017FF}" type="slidenum">
              <a:rPr lang="en-US" smtClean="0"/>
              <a:pPr/>
              <a:t>29</a:t>
            </a:fld>
            <a:endParaRPr lang="en-US"/>
          </a:p>
        </p:txBody>
      </p:sp>
      <p:sp>
        <p:nvSpPr>
          <p:cNvPr id="4" name="Title 3">
            <a:extLst>
              <a:ext uri="{FF2B5EF4-FFF2-40B4-BE49-F238E27FC236}">
                <a16:creationId xmlns:a16="http://schemas.microsoft.com/office/drawing/2014/main" id="{8426DA63-2FA0-FAB5-DA73-542E69C691E3}"/>
              </a:ext>
            </a:extLst>
          </p:cNvPr>
          <p:cNvSpPr>
            <a:spLocks noGrp="1"/>
          </p:cNvSpPr>
          <p:nvPr>
            <p:ph type="title"/>
          </p:nvPr>
        </p:nvSpPr>
        <p:spPr>
          <a:xfrm>
            <a:off x="117342" y="190939"/>
            <a:ext cx="7408065" cy="617945"/>
          </a:xfrm>
        </p:spPr>
        <p:txBody>
          <a:bodyPr>
            <a:normAutofit/>
          </a:bodyPr>
          <a:lstStyle/>
          <a:p>
            <a:r>
              <a:rPr lang="en-US" sz="3600" b="1" u="sng"/>
              <a:t>Budget Feedback Meeting</a:t>
            </a:r>
          </a:p>
        </p:txBody>
      </p:sp>
      <p:sp>
        <p:nvSpPr>
          <p:cNvPr id="17" name="Shape 100">
            <a:extLst>
              <a:ext uri="{FF2B5EF4-FFF2-40B4-BE49-F238E27FC236}">
                <a16:creationId xmlns:a16="http://schemas.microsoft.com/office/drawing/2014/main" id="{7A3A5B89-DF9B-1031-3404-04FB4C78C249}"/>
              </a:ext>
            </a:extLst>
          </p:cNvPr>
          <p:cNvSpPr txBox="1">
            <a:spLocks/>
          </p:cNvSpPr>
          <p:nvPr/>
        </p:nvSpPr>
        <p:spPr>
          <a:xfrm>
            <a:off x="1029357" y="903477"/>
            <a:ext cx="9343993" cy="5954523"/>
          </a:xfrm>
          <a:prstGeom prst="rect">
            <a:avLst/>
          </a:prstGeom>
          <a:noFill/>
          <a:ln>
            <a:noFill/>
          </a:ln>
        </p:spPr>
        <p:txBody>
          <a:bodyPr vert="horz" lIns="91425" tIns="45700" rIns="91425" bIns="45700" rtlCol="0" anchor="t" anchorCtr="0">
            <a:noAutofit/>
          </a:bodyPr>
          <a:lstStyle>
            <a:lvl1pPr marL="0" indent="0" algn="l" defTabSz="914400" rtl="0" eaLnBrk="1" latinLnBrk="0" hangingPunct="1">
              <a:lnSpc>
                <a:spcPct val="90000"/>
              </a:lnSpc>
              <a:spcBef>
                <a:spcPts val="1000"/>
              </a:spcBef>
              <a:buFont typeface="Arial" panose="020B0604020202020204" pitchFamily="34" charset="0"/>
              <a:buNone/>
              <a:defRPr lang="en-US" sz="1800" b="1" kern="1200" spc="50" baseline="0" dirty="0" smtClean="0">
                <a:solidFill>
                  <a:schemeClr val="tx1"/>
                </a:solidFill>
                <a:latin typeface="+mj-lt"/>
                <a:ea typeface="+mj-ea"/>
                <a:cs typeface="+mj-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406400" indent="-342900">
              <a:lnSpc>
                <a:spcPct val="100000"/>
              </a:lnSpc>
              <a:spcBef>
                <a:spcPts val="0"/>
              </a:spcBef>
              <a:buSzPct val="100000"/>
              <a:buFont typeface="Wingdings" panose="05000000000000000000" pitchFamily="2" charset="2"/>
              <a:buChar char="Ø"/>
            </a:pPr>
            <a:r>
              <a:rPr lang="en-US" sz="3200" u="sng">
                <a:solidFill>
                  <a:schemeClr val="tx2"/>
                </a:solidFill>
              </a:rPr>
              <a:t>What</a:t>
            </a:r>
          </a:p>
          <a:p>
            <a:pPr>
              <a:lnSpc>
                <a:spcPct val="100000"/>
              </a:lnSpc>
              <a:spcBef>
                <a:spcPts val="0"/>
              </a:spcBef>
              <a:buSzPct val="100000"/>
            </a:pPr>
            <a:r>
              <a:rPr lang="en-US" sz="2000">
                <a:solidFill>
                  <a:schemeClr val="accent3"/>
                </a:solidFill>
              </a:rPr>
              <a:t>During the GO Team Feedback meeting the principal will share the 25-26 Strategic Plan Breakout, provide an overview of the school’s draft budget, </a:t>
            </a:r>
            <a:r>
              <a:rPr lang="en-US" sz="2000" u="sng">
                <a:solidFill>
                  <a:srgbClr val="FF0000"/>
                </a:solidFill>
              </a:rPr>
              <a:t>share updated tabs from the Excel template, and review/collaborate with the GO Team on the comments/notes to explain the use of school-level flexibility in budget allocations.</a:t>
            </a:r>
          </a:p>
          <a:p>
            <a:pPr>
              <a:lnSpc>
                <a:spcPct val="100000"/>
              </a:lnSpc>
              <a:spcBef>
                <a:spcPts val="0"/>
              </a:spcBef>
              <a:buSzPct val="100000"/>
            </a:pPr>
            <a:endParaRPr lang="en-US" sz="2000"/>
          </a:p>
          <a:p>
            <a:pPr marL="406400" indent="-342900">
              <a:lnSpc>
                <a:spcPct val="100000"/>
              </a:lnSpc>
              <a:spcBef>
                <a:spcPts val="0"/>
              </a:spcBef>
              <a:buSzPct val="100000"/>
              <a:buFont typeface="Wingdings" panose="05000000000000000000" pitchFamily="2" charset="2"/>
              <a:buChar char="Ø"/>
            </a:pPr>
            <a:r>
              <a:rPr lang="en-US" sz="3200" u="sng">
                <a:solidFill>
                  <a:schemeClr val="tx2"/>
                </a:solidFill>
              </a:rPr>
              <a:t>Why</a:t>
            </a:r>
          </a:p>
          <a:p>
            <a:pPr>
              <a:lnSpc>
                <a:spcPct val="100000"/>
              </a:lnSpc>
              <a:spcBef>
                <a:spcPts val="0"/>
              </a:spcBef>
              <a:buSzPct val="100000"/>
            </a:pPr>
            <a:r>
              <a:rPr lang="en-US" sz="2000">
                <a:solidFill>
                  <a:schemeClr val="accent3"/>
                </a:solidFill>
              </a:rPr>
              <a:t>This meeting provides an opportunity for GO Teams to </a:t>
            </a:r>
            <a:r>
              <a:rPr lang="en-US" sz="2000" u="sng">
                <a:solidFill>
                  <a:schemeClr val="accent3"/>
                </a:solidFill>
              </a:rPr>
              <a:t>discuss the principal’s proposed budget and how it supports the school's programmatic needs and key strategic priorities for the 25-26 school year</a:t>
            </a:r>
            <a:r>
              <a:rPr lang="en-US" sz="2000">
                <a:solidFill>
                  <a:schemeClr val="accent3"/>
                </a:solidFill>
              </a:rPr>
              <a:t>. It also </a:t>
            </a:r>
            <a:r>
              <a:rPr lang="en-US" sz="2000" u="sng">
                <a:solidFill>
                  <a:schemeClr val="accent3"/>
                </a:solidFill>
              </a:rPr>
              <a:t>provides the GO Team the opportunity to review and provide feedback on proposed use of school-level flexibility</a:t>
            </a:r>
            <a:r>
              <a:rPr lang="en-US" sz="2000">
                <a:solidFill>
                  <a:schemeClr val="accent3"/>
                </a:solidFill>
              </a:rPr>
              <a:t>. </a:t>
            </a:r>
          </a:p>
          <a:p>
            <a:pPr>
              <a:lnSpc>
                <a:spcPct val="100000"/>
              </a:lnSpc>
              <a:spcBef>
                <a:spcPts val="0"/>
              </a:spcBef>
              <a:buSzPct val="100000"/>
            </a:pPr>
            <a:endParaRPr lang="en-US" sz="2000"/>
          </a:p>
          <a:p>
            <a:pPr marL="406400" indent="-342900">
              <a:lnSpc>
                <a:spcPct val="100000"/>
              </a:lnSpc>
              <a:spcBef>
                <a:spcPts val="0"/>
              </a:spcBef>
              <a:buSzPct val="100000"/>
              <a:buFont typeface="Wingdings" panose="05000000000000000000" pitchFamily="2" charset="2"/>
              <a:buChar char="Ø"/>
            </a:pPr>
            <a:r>
              <a:rPr lang="en-US" sz="3200" u="sng">
                <a:solidFill>
                  <a:schemeClr val="tx2"/>
                </a:solidFill>
              </a:rPr>
              <a:t>When </a:t>
            </a:r>
          </a:p>
          <a:p>
            <a:pPr marL="63500">
              <a:lnSpc>
                <a:spcPct val="100000"/>
              </a:lnSpc>
              <a:spcBef>
                <a:spcPts val="0"/>
              </a:spcBef>
              <a:buSzPct val="100000"/>
            </a:pPr>
            <a:r>
              <a:rPr lang="en-US" sz="2000">
                <a:solidFill>
                  <a:schemeClr val="accent3"/>
                </a:solidFill>
                <a:sym typeface="Calibri"/>
              </a:rPr>
              <a:t>Early February 10 - February 14th,</a:t>
            </a:r>
            <a:r>
              <a:rPr lang="en-US" sz="2000">
                <a:solidFill>
                  <a:schemeClr val="accent3"/>
                </a:solidFill>
                <a:ea typeface="Calibri"/>
                <a:cs typeface="Calibri"/>
                <a:sym typeface="Calibri"/>
              </a:rPr>
              <a:t> </a:t>
            </a:r>
            <a:r>
              <a:rPr lang="en-US" sz="2000" u="sng">
                <a:solidFill>
                  <a:srgbClr val="FF0000"/>
                </a:solidFill>
                <a:ea typeface="Calibri"/>
                <a:cs typeface="Calibri"/>
                <a:sym typeface="Calibri"/>
              </a:rPr>
              <a:t>before</a:t>
            </a:r>
            <a:r>
              <a:rPr lang="en-US" sz="2000" b="0">
                <a:solidFill>
                  <a:schemeClr val="accent3"/>
                </a:solidFill>
                <a:ea typeface="Calibri"/>
                <a:cs typeface="Calibri"/>
                <a:sym typeface="Calibri"/>
              </a:rPr>
              <a:t> </a:t>
            </a:r>
            <a:r>
              <a:rPr lang="en-US" sz="2000">
                <a:solidFill>
                  <a:schemeClr val="accent3"/>
                </a:solidFill>
                <a:sym typeface="Calibri"/>
              </a:rPr>
              <a:t>Cluster Superintendent review.</a:t>
            </a:r>
            <a:r>
              <a:rPr lang="en-US" sz="2000">
                <a:solidFill>
                  <a:schemeClr val="accent3"/>
                </a:solidFill>
                <a:cs typeface="Calibri"/>
                <a:sym typeface="Calibri"/>
              </a:rPr>
              <a:t> </a:t>
            </a:r>
            <a:r>
              <a:rPr lang="en-US" sz="2000">
                <a:solidFill>
                  <a:schemeClr val="dk1"/>
                </a:solidFill>
                <a:cs typeface="Calibri"/>
                <a:sym typeface="Calibri"/>
              </a:rPr>
              <a:t> </a:t>
            </a:r>
            <a:endParaRPr lang="en-US" sz="2000">
              <a:solidFill>
                <a:schemeClr val="dk1"/>
              </a:solidFill>
              <a:cs typeface="Calibri"/>
            </a:endParaRPr>
          </a:p>
        </p:txBody>
      </p:sp>
    </p:spTree>
    <p:extLst>
      <p:ext uri="{BB962C8B-B14F-4D97-AF65-F5344CB8AC3E}">
        <p14:creationId xmlns:p14="http://schemas.microsoft.com/office/powerpoint/2010/main" val="24620754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3724" y="344424"/>
            <a:ext cx="8003286" cy="768096"/>
          </a:xfrm>
        </p:spPr>
        <p:txBody>
          <a:bodyPr anchor="t">
            <a:noAutofit/>
          </a:bodyPr>
          <a:lstStyle/>
          <a:p>
            <a:r>
              <a:rPr lang="en-US" sz="4800"/>
              <a:t>Norms</a:t>
            </a:r>
          </a:p>
        </p:txBody>
      </p:sp>
      <p:sp>
        <p:nvSpPr>
          <p:cNvPr id="4" name="Slide Number Placeholder 3"/>
          <p:cNvSpPr>
            <a:spLocks noGrp="1"/>
          </p:cNvSpPr>
          <p:nvPr>
            <p:ph type="sldNum" sz="quarter" idx="12"/>
          </p:nvPr>
        </p:nvSpPr>
        <p:spPr>
          <a:xfrm>
            <a:off x="225132" y="6263640"/>
            <a:ext cx="740664" cy="274320"/>
          </a:xfrm>
        </p:spPr>
        <p:txBody>
          <a:bodyPr anchor="ctr">
            <a:norm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fld id="{3D6C3DC6-EF6E-8948-BFE6-808D46D584D8}" type="slidenum">
              <a:rPr kumimoji="0" lang="en-US" sz="900" b="0" i="0" u="none" strike="noStrike" kern="1200" cap="none" spc="0" normalizeH="0" baseline="0" noProof="0" smtClean="0">
                <a:ln>
                  <a:noFill/>
                </a:ln>
                <a:solidFill>
                  <a:srgbClr val="159839"/>
                </a:solidFill>
                <a:effectLst/>
                <a:uLnTx/>
                <a:uFillTx/>
                <a:latin typeface="Arial" panose="020B0604020202020204" pitchFamily="34" charset="0"/>
                <a:ea typeface="+mn-ea"/>
                <a:cs typeface="Arial" panose="020B0604020202020204" pitchFamily="34" charset="0"/>
              </a:rPr>
              <a:pPr marL="0" marR="0" lvl="0" indent="0" algn="ctr" defTabSz="457200" rtl="0" eaLnBrk="1" fontAlgn="auto" latinLnBrk="0" hangingPunct="1">
                <a:lnSpc>
                  <a:spcPct val="100000"/>
                </a:lnSpc>
                <a:spcBef>
                  <a:spcPts val="0"/>
                </a:spcBef>
                <a:spcAft>
                  <a:spcPts val="600"/>
                </a:spcAft>
                <a:buClrTx/>
                <a:buSzTx/>
                <a:buFontTx/>
                <a:buNone/>
                <a:tabLst/>
                <a:defRPr/>
              </a:pPr>
              <a:t>3</a:t>
            </a:fld>
            <a:endParaRPr kumimoji="0" lang="en-US" sz="900" b="0" i="0" u="none" strike="noStrike" kern="1200" cap="none" spc="0" normalizeH="0" baseline="0" noProof="0" dirty="0">
              <a:ln>
                <a:noFill/>
              </a:ln>
              <a:solidFill>
                <a:srgbClr val="159839"/>
              </a:solidFill>
              <a:effectLst/>
              <a:uLnTx/>
              <a:uFillTx/>
              <a:latin typeface="Arial" panose="020B0604020202020204" pitchFamily="34" charset="0"/>
              <a:ea typeface="+mn-ea"/>
              <a:cs typeface="Arial" panose="020B0604020202020204" pitchFamily="34" charset="0"/>
            </a:endParaRPr>
          </a:p>
        </p:txBody>
      </p:sp>
      <p:graphicFrame>
        <p:nvGraphicFramePr>
          <p:cNvPr id="6" name="Content Placeholder 2">
            <a:extLst>
              <a:ext uri="{FF2B5EF4-FFF2-40B4-BE49-F238E27FC236}">
                <a16:creationId xmlns:a16="http://schemas.microsoft.com/office/drawing/2014/main" id="{64119F18-171B-44BC-1A34-FB216F4D9923}"/>
              </a:ext>
            </a:extLst>
          </p:cNvPr>
          <p:cNvGraphicFramePr>
            <a:graphicFrameLocks noGrp="1"/>
          </p:cNvGraphicFramePr>
          <p:nvPr>
            <p:ph sz="half" idx="1"/>
          </p:nvPr>
        </p:nvGraphicFramePr>
        <p:xfrm>
          <a:off x="1338834" y="1171575"/>
          <a:ext cx="10053066" cy="52292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006969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2748C9-82D6-A889-1780-80BF037913B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95EF603-FDB8-6EB8-D0EE-B86D0FCA408C}"/>
              </a:ext>
            </a:extLst>
          </p:cNvPr>
          <p:cNvSpPr>
            <a:spLocks noGrp="1"/>
          </p:cNvSpPr>
          <p:nvPr>
            <p:ph type="title"/>
          </p:nvPr>
        </p:nvSpPr>
        <p:spPr>
          <a:xfrm>
            <a:off x="719538" y="363375"/>
            <a:ext cx="9229531" cy="739868"/>
          </a:xfrm>
        </p:spPr>
        <p:txBody>
          <a:bodyPr/>
          <a:lstStyle/>
          <a:p>
            <a:pPr algn="ctr"/>
            <a:r>
              <a:rPr lang="en-US" dirty="0"/>
              <a:t>NORTH ATLANTA Strategic Plan</a:t>
            </a:r>
          </a:p>
        </p:txBody>
      </p:sp>
      <p:sp>
        <p:nvSpPr>
          <p:cNvPr id="5" name="Slide Number Placeholder 4">
            <a:extLst>
              <a:ext uri="{FF2B5EF4-FFF2-40B4-BE49-F238E27FC236}">
                <a16:creationId xmlns:a16="http://schemas.microsoft.com/office/drawing/2014/main" id="{3672851F-B8E5-BE83-9571-DF1816FE502A}"/>
              </a:ext>
            </a:extLst>
          </p:cNvPr>
          <p:cNvSpPr>
            <a:spLocks noGrp="1"/>
          </p:cNvSpPr>
          <p:nvPr>
            <p:ph type="sldNum" sz="quarter" idx="11"/>
          </p:nvPr>
        </p:nvSpPr>
        <p:spPr/>
        <p:txBody>
          <a:bodyPr/>
          <a:lstStyle/>
          <a:p>
            <a:fld id="{B5CEABB6-07DC-46E8-9B57-56EC44A396E5}" type="slidenum">
              <a:rPr lang="en-US" smtClean="0"/>
              <a:pPr/>
              <a:t>30</a:t>
            </a:fld>
            <a:endParaRPr lang="en-US"/>
          </a:p>
        </p:txBody>
      </p:sp>
      <p:pic>
        <p:nvPicPr>
          <p:cNvPr id="6" name="Picture 2">
            <a:extLst>
              <a:ext uri="{FF2B5EF4-FFF2-40B4-BE49-F238E27FC236}">
                <a16:creationId xmlns:a16="http://schemas.microsoft.com/office/drawing/2014/main" id="{E28A7730-F8C4-CEF8-871B-9F47949BA4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1227" y="1073279"/>
            <a:ext cx="7316439" cy="55704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01116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B6A01D7-8FA4-5D34-9FD8-B467520D4E76}"/>
              </a:ext>
            </a:extLst>
          </p:cNvPr>
          <p:cNvSpPr txBox="1">
            <a:spLocks/>
          </p:cNvSpPr>
          <p:nvPr/>
        </p:nvSpPr>
        <p:spPr>
          <a:xfrm>
            <a:off x="3647914" y="139338"/>
            <a:ext cx="6217066" cy="1929137"/>
          </a:xfrm>
          <a:prstGeom prst="rect">
            <a:avLst/>
          </a:prstGeom>
        </p:spPr>
        <p:txBody>
          <a:bodyPr vert="horz" lIns="68580" tIns="34290" rIns="68580" bIns="34290" rtlCol="0" anchor="ctr">
            <a:normAutofit lnSpcReduction="10000"/>
          </a:bodyPr>
          <a:lstStyle>
            <a:lvl1pPr algn="l" defTabSz="914400" rtl="0" eaLnBrk="1" latinLnBrk="0" hangingPunct="1">
              <a:lnSpc>
                <a:spcPct val="90000"/>
              </a:lnSpc>
              <a:spcBef>
                <a:spcPct val="0"/>
              </a:spcBef>
              <a:buNone/>
              <a:defRPr sz="6000" b="1" kern="1200">
                <a:solidFill>
                  <a:schemeClr val="tx1"/>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en-US" sz="4800" b="1" i="1" u="none" strike="noStrike" kern="1200" cap="none" spc="0" normalizeH="0" baseline="0" noProof="0" dirty="0">
                <a:ln>
                  <a:noFill/>
                </a:ln>
                <a:solidFill>
                  <a:prstClr val="black"/>
                </a:solidFill>
                <a:effectLst/>
                <a:uLnTx/>
                <a:uFillTx/>
                <a:latin typeface="Tenorite"/>
                <a:ea typeface="+mj-ea"/>
                <a:cs typeface="+mj-cs"/>
              </a:rPr>
              <a:t>North Atlanta</a:t>
            </a:r>
          </a:p>
          <a:p>
            <a:pPr marL="0" marR="0" lvl="0" indent="0" algn="ctr" defTabSz="685800" rtl="0" eaLnBrk="1" fontAlgn="auto" latinLnBrk="0" hangingPunct="1">
              <a:lnSpc>
                <a:spcPct val="90000"/>
              </a:lnSpc>
              <a:spcBef>
                <a:spcPct val="0"/>
              </a:spcBef>
              <a:spcAft>
                <a:spcPts val="0"/>
              </a:spcAft>
              <a:buClrTx/>
              <a:buSzTx/>
              <a:buFontTx/>
              <a:buNone/>
              <a:tabLst/>
              <a:defRPr/>
            </a:pPr>
            <a:r>
              <a:rPr kumimoji="0" lang="en-US" sz="4500" b="1" i="0" u="none" strike="noStrike" kern="1200" cap="none" spc="0" normalizeH="0" baseline="0" noProof="0" dirty="0">
                <a:ln>
                  <a:noFill/>
                </a:ln>
                <a:solidFill>
                  <a:srgbClr val="D47B22"/>
                </a:solidFill>
                <a:effectLst/>
                <a:uLnTx/>
                <a:uFillTx/>
                <a:latin typeface="Tenorite"/>
                <a:ea typeface="+mj-ea"/>
                <a:cs typeface="+mj-cs"/>
              </a:rPr>
              <a:t>Strategic Plan</a:t>
            </a:r>
          </a:p>
          <a:p>
            <a:pPr marL="0" marR="0" lvl="0" indent="0" algn="ctr" defTabSz="685800" rtl="0" eaLnBrk="1" fontAlgn="auto" latinLnBrk="0" hangingPunct="1">
              <a:lnSpc>
                <a:spcPct val="90000"/>
              </a:lnSpc>
              <a:spcBef>
                <a:spcPct val="0"/>
              </a:spcBef>
              <a:spcAft>
                <a:spcPts val="0"/>
              </a:spcAft>
              <a:buClrTx/>
              <a:buSzTx/>
              <a:buFontTx/>
              <a:buNone/>
              <a:tabLst/>
              <a:defRPr/>
            </a:pPr>
            <a:r>
              <a:rPr kumimoji="0" lang="en-US" sz="4500" b="1" i="0" u="none" strike="noStrike" kern="1200" cap="none" spc="0" normalizeH="0" baseline="0" noProof="0" dirty="0">
                <a:ln>
                  <a:noFill/>
                </a:ln>
                <a:solidFill>
                  <a:srgbClr val="D47B22"/>
                </a:solidFill>
                <a:effectLst/>
                <a:uLnTx/>
                <a:uFillTx/>
                <a:latin typeface="Tenorite"/>
                <a:ea typeface="+mj-ea"/>
                <a:cs typeface="+mj-cs"/>
              </a:rPr>
              <a:t>Priority Ranking</a:t>
            </a:r>
          </a:p>
        </p:txBody>
      </p:sp>
      <p:sp>
        <p:nvSpPr>
          <p:cNvPr id="6" name="TextBox 5">
            <a:extLst>
              <a:ext uri="{FF2B5EF4-FFF2-40B4-BE49-F238E27FC236}">
                <a16:creationId xmlns:a16="http://schemas.microsoft.com/office/drawing/2014/main" id="{4DAF32C4-89EA-FD40-34E7-595997B7F1F5}"/>
              </a:ext>
            </a:extLst>
          </p:cNvPr>
          <p:cNvSpPr txBox="1"/>
          <p:nvPr/>
        </p:nvSpPr>
        <p:spPr>
          <a:xfrm>
            <a:off x="1876513" y="2465996"/>
            <a:ext cx="5614586" cy="300082"/>
          </a:xfrm>
          <a:prstGeom prst="rect">
            <a:avLst/>
          </a:prstGeom>
          <a:noFill/>
        </p:spPr>
        <p:txBody>
          <a:bodyPr wrap="square" rtlCol="0">
            <a:spAutoFit/>
          </a:bodyPr>
          <a:lstStyle/>
          <a:p>
            <a:pPr marL="257175" marR="0" lvl="0" indent="-257175" algn="l" defTabSz="685800" rtl="0" eaLnBrk="1" fontAlgn="auto" latinLnBrk="0" hangingPunct="1">
              <a:lnSpc>
                <a:spcPct val="100000"/>
              </a:lnSpc>
              <a:spcBef>
                <a:spcPts val="0"/>
              </a:spcBef>
              <a:spcAft>
                <a:spcPts val="0"/>
              </a:spcAft>
              <a:buClrTx/>
              <a:buSzTx/>
              <a:buFont typeface="+mj-lt"/>
              <a:buAutoNum type="arabicPeriod"/>
              <a:tabLst/>
              <a:defRPr/>
            </a:pPr>
            <a:endParaRPr kumimoji="0" lang="en-US" sz="1350" b="1" i="0" u="none" strike="noStrike" kern="1200" cap="none" spc="0" normalizeH="0" baseline="0" noProof="0">
              <a:ln>
                <a:noFill/>
              </a:ln>
              <a:solidFill>
                <a:prstClr val="black"/>
              </a:solidFill>
              <a:effectLst/>
              <a:uLnTx/>
              <a:uFillTx/>
              <a:latin typeface="Tenorite"/>
              <a:ea typeface="+mn-ea"/>
              <a:cs typeface="+mn-cs"/>
            </a:endParaRPr>
          </a:p>
        </p:txBody>
      </p:sp>
      <p:sp>
        <p:nvSpPr>
          <p:cNvPr id="2" name="TextBox 1">
            <a:extLst>
              <a:ext uri="{FF2B5EF4-FFF2-40B4-BE49-F238E27FC236}">
                <a16:creationId xmlns:a16="http://schemas.microsoft.com/office/drawing/2014/main" id="{CC0C8B02-3910-1291-098C-2B2D7DFD639C}"/>
              </a:ext>
            </a:extLst>
          </p:cNvPr>
          <p:cNvSpPr txBox="1"/>
          <p:nvPr/>
        </p:nvSpPr>
        <p:spPr>
          <a:xfrm>
            <a:off x="4488646" y="1914677"/>
            <a:ext cx="4546854" cy="300082"/>
          </a:xfrm>
          <a:prstGeom prst="rect">
            <a:avLst/>
          </a:prstGeom>
          <a:noFill/>
        </p:spPr>
        <p:txBody>
          <a:bodyPr wrap="square" lIns="91440" tIns="45720" rIns="91440" bIns="45720" rtlCol="0" anchor="t">
            <a:spAutoFit/>
          </a:bodyPr>
          <a:lstStyle/>
          <a:p>
            <a:pPr algn="ctr" defTabSz="685800">
              <a:defRPr/>
            </a:pPr>
            <a:r>
              <a:rPr kumimoji="0" lang="en-US" sz="1350" b="0" i="0" u="none" strike="noStrike" kern="1200" cap="none" spc="0" normalizeH="0" baseline="0" noProof="0" dirty="0">
                <a:ln>
                  <a:noFill/>
                </a:ln>
                <a:solidFill>
                  <a:prstClr val="black"/>
                </a:solidFill>
                <a:effectLst/>
                <a:uLnTx/>
                <a:uFillTx/>
                <a:latin typeface="Tenorite"/>
                <a:ea typeface="+mn-ea"/>
                <a:cs typeface="+mn-cs"/>
              </a:rPr>
              <a:t>Insert the school’s </a:t>
            </a:r>
            <a:r>
              <a:rPr lang="en-US" sz="1350" dirty="0">
                <a:solidFill>
                  <a:prstClr val="black"/>
                </a:solidFill>
                <a:latin typeface="Tenorite"/>
              </a:rPr>
              <a:t>ranked priorities</a:t>
            </a:r>
            <a:r>
              <a:rPr kumimoji="0" lang="en-US" sz="1350" b="0" i="0" u="none" strike="noStrike" kern="1200" cap="none" spc="0" normalizeH="0" baseline="0" noProof="0" dirty="0">
                <a:ln>
                  <a:noFill/>
                </a:ln>
                <a:solidFill>
                  <a:prstClr val="black"/>
                </a:solidFill>
                <a:effectLst/>
                <a:uLnTx/>
                <a:uFillTx/>
                <a:latin typeface="Tenorite"/>
                <a:ea typeface="+mn-ea"/>
                <a:cs typeface="+mn-cs"/>
              </a:rPr>
              <a:t> from High to Low</a:t>
            </a:r>
          </a:p>
        </p:txBody>
      </p:sp>
      <p:sp>
        <p:nvSpPr>
          <p:cNvPr id="3" name="TextBox 2">
            <a:extLst>
              <a:ext uri="{FF2B5EF4-FFF2-40B4-BE49-F238E27FC236}">
                <a16:creationId xmlns:a16="http://schemas.microsoft.com/office/drawing/2014/main" id="{4952E0AB-8808-4E3B-A7F0-F54619698A17}"/>
              </a:ext>
            </a:extLst>
          </p:cNvPr>
          <p:cNvSpPr txBox="1"/>
          <p:nvPr/>
        </p:nvSpPr>
        <p:spPr>
          <a:xfrm>
            <a:off x="4168116" y="2498948"/>
            <a:ext cx="5244254" cy="300082"/>
          </a:xfrm>
          <a:prstGeom prst="rect">
            <a:avLst/>
          </a:prstGeom>
          <a:noFill/>
        </p:spPr>
        <p:txBody>
          <a:bodyPr wrap="square" rtlCol="0">
            <a:spAutoFit/>
          </a:bodyPr>
          <a:lstStyle/>
          <a:p>
            <a:pPr marL="257175" marR="0" lvl="0" indent="-257175" algn="l" defTabSz="685800" rtl="0" eaLnBrk="1" fontAlgn="auto" latinLnBrk="0" hangingPunct="1">
              <a:lnSpc>
                <a:spcPct val="100000"/>
              </a:lnSpc>
              <a:spcBef>
                <a:spcPts val="0"/>
              </a:spcBef>
              <a:spcAft>
                <a:spcPts val="0"/>
              </a:spcAft>
              <a:buClrTx/>
              <a:buSzTx/>
              <a:buFont typeface="+mj-lt"/>
              <a:buAutoNum type="arabicPeriod"/>
              <a:tabLst/>
              <a:defRPr/>
            </a:pPr>
            <a:r>
              <a:rPr kumimoji="0" lang="en-US" sz="1350" b="0" i="0" u="none" strike="noStrike" kern="1200" cap="none" spc="0" normalizeH="0" baseline="0" noProof="0">
                <a:ln>
                  <a:noFill/>
                </a:ln>
                <a:solidFill>
                  <a:prstClr val="black"/>
                </a:solidFill>
                <a:effectLst/>
                <a:uLnTx/>
                <a:uFillTx/>
                <a:latin typeface="Tenorite"/>
                <a:ea typeface="+mn-ea"/>
                <a:cs typeface="+mn-cs"/>
              </a:rPr>
              <a:t> </a:t>
            </a:r>
          </a:p>
        </p:txBody>
      </p:sp>
      <p:sp>
        <p:nvSpPr>
          <p:cNvPr id="4" name="Arrow: Down 3">
            <a:extLst>
              <a:ext uri="{FF2B5EF4-FFF2-40B4-BE49-F238E27FC236}">
                <a16:creationId xmlns:a16="http://schemas.microsoft.com/office/drawing/2014/main" id="{6A78CE96-E5BA-EF3A-7B27-C48C2EC93A32}"/>
              </a:ext>
            </a:extLst>
          </p:cNvPr>
          <p:cNvSpPr/>
          <p:nvPr/>
        </p:nvSpPr>
        <p:spPr>
          <a:xfrm>
            <a:off x="3271367" y="2737104"/>
            <a:ext cx="377190" cy="2654046"/>
          </a:xfrm>
          <a:prstGeom prst="downArrow">
            <a:avLst/>
          </a:prstGeom>
          <a:solidFill>
            <a:schemeClr val="accent1"/>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Tenorite"/>
              <a:ea typeface="+mn-ea"/>
              <a:cs typeface="+mn-cs"/>
            </a:endParaRPr>
          </a:p>
        </p:txBody>
      </p:sp>
      <p:sp>
        <p:nvSpPr>
          <p:cNvPr id="7" name="TextBox 6">
            <a:extLst>
              <a:ext uri="{FF2B5EF4-FFF2-40B4-BE49-F238E27FC236}">
                <a16:creationId xmlns:a16="http://schemas.microsoft.com/office/drawing/2014/main" id="{4F5BC8D2-E0D2-48A1-071D-45B80C433627}"/>
              </a:ext>
            </a:extLst>
          </p:cNvPr>
          <p:cNvSpPr txBox="1"/>
          <p:nvPr/>
        </p:nvSpPr>
        <p:spPr>
          <a:xfrm>
            <a:off x="1719023" y="2554982"/>
            <a:ext cx="620683" cy="276999"/>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83A9"/>
                </a:solidFill>
                <a:effectLst/>
                <a:uLnTx/>
                <a:uFillTx/>
                <a:latin typeface="Tenorite"/>
                <a:ea typeface="+mn-ea"/>
                <a:cs typeface="+mn-cs"/>
              </a:rPr>
              <a:t>Higher</a:t>
            </a:r>
          </a:p>
        </p:txBody>
      </p:sp>
      <p:sp>
        <p:nvSpPr>
          <p:cNvPr id="8" name="TextBox 7">
            <a:extLst>
              <a:ext uri="{FF2B5EF4-FFF2-40B4-BE49-F238E27FC236}">
                <a16:creationId xmlns:a16="http://schemas.microsoft.com/office/drawing/2014/main" id="{602AA40D-00A5-285B-67A0-5260578C2903}"/>
              </a:ext>
            </a:extLst>
          </p:cNvPr>
          <p:cNvSpPr txBox="1"/>
          <p:nvPr/>
        </p:nvSpPr>
        <p:spPr>
          <a:xfrm>
            <a:off x="1737754" y="5452112"/>
            <a:ext cx="584071" cy="276999"/>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83A9"/>
                </a:solidFill>
                <a:effectLst/>
                <a:uLnTx/>
                <a:uFillTx/>
                <a:latin typeface="Tenorite"/>
                <a:ea typeface="+mn-ea"/>
                <a:cs typeface="+mn-cs"/>
              </a:rPr>
              <a:t>Lower</a:t>
            </a:r>
          </a:p>
        </p:txBody>
      </p:sp>
      <p:sp>
        <p:nvSpPr>
          <p:cNvPr id="9" name="TextBox 8">
            <a:extLst>
              <a:ext uri="{FF2B5EF4-FFF2-40B4-BE49-F238E27FC236}">
                <a16:creationId xmlns:a16="http://schemas.microsoft.com/office/drawing/2014/main" id="{904FCF32-6684-5C81-85DD-6356CA8D2C23}"/>
              </a:ext>
            </a:extLst>
          </p:cNvPr>
          <p:cNvSpPr txBox="1"/>
          <p:nvPr/>
        </p:nvSpPr>
        <p:spPr>
          <a:xfrm>
            <a:off x="3459962" y="2465996"/>
            <a:ext cx="6097604" cy="2862322"/>
          </a:xfrm>
          <a:prstGeom prst="rect">
            <a:avLst/>
          </a:prstGeom>
          <a:noFill/>
        </p:spPr>
        <p:txBody>
          <a:bodyPr wrap="square">
            <a:spAutoFit/>
          </a:bodyPr>
          <a:lstStyle/>
          <a:p>
            <a:pPr marL="685800" rtl="0" fontAlgn="base"/>
            <a:r>
              <a:rPr lang="en-US" dirty="0">
                <a:solidFill>
                  <a:srgbClr val="000000"/>
                </a:solidFill>
                <a:latin typeface="Calibri" panose="020F0502020204030204" pitchFamily="34" charset="0"/>
                <a:cs typeface="Calibri" panose="020F0502020204030204" pitchFamily="34" charset="0"/>
              </a:rPr>
              <a:t>	</a:t>
            </a:r>
            <a:r>
              <a:rPr lang="en-US" sz="1800" b="0" i="0" u="none" strike="noStrike" dirty="0">
                <a:solidFill>
                  <a:srgbClr val="000000"/>
                </a:solidFill>
                <a:effectLst/>
                <a:latin typeface="Calibri" panose="020F0502020204030204" pitchFamily="34" charset="0"/>
                <a:cs typeface="Calibri" panose="020F0502020204030204" pitchFamily="34" charset="0"/>
              </a:rPr>
              <a:t>Ensure that instructional resources and supplies are accessible to all staff.</a:t>
            </a:r>
          </a:p>
          <a:p>
            <a:pPr marL="685800" rtl="0" fontAlgn="base"/>
            <a:r>
              <a:rPr lang="en-US" dirty="0">
                <a:solidFill>
                  <a:srgbClr val="000000"/>
                </a:solidFill>
                <a:latin typeface="Calibri" panose="020F0502020204030204" pitchFamily="34" charset="0"/>
                <a:cs typeface="Calibri" panose="020F0502020204030204" pitchFamily="34" charset="0"/>
              </a:rPr>
              <a:t>2. </a:t>
            </a:r>
            <a:r>
              <a:rPr lang="en-US" sz="1800" b="0" i="0" u="none" strike="noStrike" dirty="0">
                <a:solidFill>
                  <a:srgbClr val="000000"/>
                </a:solidFill>
                <a:effectLst/>
                <a:latin typeface="Calibri" panose="020F0502020204030204" pitchFamily="34" charset="0"/>
                <a:cs typeface="Calibri" panose="020F0502020204030204" pitchFamily="34" charset="0"/>
              </a:rPr>
              <a:t>Enhance student achievement in core content areas (math, science, social studies, and ELA).</a:t>
            </a:r>
          </a:p>
          <a:p>
            <a:pPr marL="685800" rtl="0" fontAlgn="base"/>
            <a:r>
              <a:rPr lang="en-US" dirty="0">
                <a:solidFill>
                  <a:srgbClr val="000000"/>
                </a:solidFill>
                <a:latin typeface="Calibri" panose="020F0502020204030204" pitchFamily="34" charset="0"/>
                <a:cs typeface="Calibri" panose="020F0502020204030204" pitchFamily="34" charset="0"/>
              </a:rPr>
              <a:t>3. </a:t>
            </a:r>
            <a:r>
              <a:rPr lang="en-US" sz="1800" b="0" i="0" u="none" strike="noStrike" dirty="0">
                <a:solidFill>
                  <a:srgbClr val="000000"/>
                </a:solidFill>
                <a:effectLst/>
                <a:latin typeface="Calibri" panose="020F0502020204030204" pitchFamily="34" charset="0"/>
                <a:cs typeface="Calibri" panose="020F0502020204030204" pitchFamily="34" charset="0"/>
              </a:rPr>
              <a:t>Provide increased support to students at risk.</a:t>
            </a:r>
          </a:p>
          <a:p>
            <a:pPr marL="685800" rtl="0" fontAlgn="base"/>
            <a:r>
              <a:rPr lang="en-US" dirty="0">
                <a:solidFill>
                  <a:srgbClr val="000000"/>
                </a:solidFill>
                <a:latin typeface="Calibri" panose="020F0502020204030204" pitchFamily="34" charset="0"/>
                <a:cs typeface="Calibri" panose="020F0502020204030204" pitchFamily="34" charset="0"/>
              </a:rPr>
              <a:t>4. </a:t>
            </a:r>
            <a:r>
              <a:rPr lang="en-US" sz="1800" b="0" i="0" u="none" strike="noStrike" dirty="0">
                <a:solidFill>
                  <a:srgbClr val="000000"/>
                </a:solidFill>
                <a:effectLst/>
                <a:latin typeface="Calibri" panose="020F0502020204030204" pitchFamily="34" charset="0"/>
                <a:cs typeface="Calibri" panose="020F0502020204030204" pitchFamily="34" charset="0"/>
              </a:rPr>
              <a:t>Raise the student graduation rate.</a:t>
            </a:r>
          </a:p>
          <a:p>
            <a:pPr marL="685800" rtl="0" fontAlgn="base"/>
            <a:r>
              <a:rPr lang="en-US" dirty="0">
                <a:solidFill>
                  <a:srgbClr val="000000"/>
                </a:solidFill>
                <a:latin typeface="Calibri" panose="020F0502020204030204" pitchFamily="34" charset="0"/>
                <a:cs typeface="Calibri" panose="020F0502020204030204" pitchFamily="34" charset="0"/>
              </a:rPr>
              <a:t>5. </a:t>
            </a:r>
            <a:r>
              <a:rPr lang="en-US" sz="1800" b="0" i="0" u="none" strike="noStrike" dirty="0">
                <a:solidFill>
                  <a:srgbClr val="000000"/>
                </a:solidFill>
                <a:effectLst/>
                <a:latin typeface="Calibri" panose="020F0502020204030204" pitchFamily="34" charset="0"/>
                <a:cs typeface="Calibri" panose="020F0502020204030204" pitchFamily="34" charset="0"/>
              </a:rPr>
              <a:t>Implement the IB </a:t>
            </a:r>
            <a:r>
              <a:rPr lang="en-US" sz="1800" b="0" i="0" u="none" strike="noStrike" dirty="0" err="1">
                <a:solidFill>
                  <a:srgbClr val="000000"/>
                </a:solidFill>
                <a:effectLst/>
                <a:latin typeface="Calibri" panose="020F0502020204030204" pitchFamily="34" charset="0"/>
                <a:cs typeface="Calibri" panose="020F0502020204030204" pitchFamily="34" charset="0"/>
              </a:rPr>
              <a:t>programmes</a:t>
            </a:r>
            <a:r>
              <a:rPr lang="en-US" sz="1800" b="0" i="0" u="none" strike="noStrike" dirty="0">
                <a:solidFill>
                  <a:srgbClr val="000000"/>
                </a:solidFill>
                <a:effectLst/>
                <a:latin typeface="Calibri" panose="020F0502020204030204" pitchFamily="34" charset="0"/>
                <a:cs typeface="Calibri" panose="020F0502020204030204" pitchFamily="34" charset="0"/>
              </a:rPr>
              <a:t> (MYP, DP, and CP) with fidelity through the IB </a:t>
            </a:r>
            <a:r>
              <a:rPr lang="en-US" sz="1800" b="0" i="0" u="none" strike="noStrike" dirty="0" err="1">
                <a:solidFill>
                  <a:srgbClr val="000000"/>
                </a:solidFill>
                <a:effectLst/>
                <a:latin typeface="Calibri" panose="020F0502020204030204" pitchFamily="34" charset="0"/>
                <a:cs typeface="Calibri" panose="020F0502020204030204" pitchFamily="34" charset="0"/>
              </a:rPr>
              <a:t>Programme</a:t>
            </a:r>
            <a:r>
              <a:rPr lang="en-US" sz="1800" b="0" i="0" u="none" strike="noStrike" dirty="0">
                <a:solidFill>
                  <a:srgbClr val="000000"/>
                </a:solidFill>
                <a:effectLst/>
                <a:latin typeface="Calibri" panose="020F0502020204030204" pitchFamily="34" charset="0"/>
                <a:cs typeface="Calibri" panose="020F0502020204030204" pitchFamily="34" charset="0"/>
              </a:rPr>
              <a:t> Development Plan (PDP), including expanding program diversity. </a:t>
            </a:r>
          </a:p>
          <a:p>
            <a:pPr marL="685800" rtl="0" fontAlgn="base"/>
            <a:r>
              <a:rPr lang="en-US" dirty="0">
                <a:latin typeface="Calibri" panose="020F0502020204030204" pitchFamily="34" charset="0"/>
                <a:cs typeface="Calibri" panose="020F0502020204030204" pitchFamily="34" charset="0"/>
              </a:rPr>
              <a:t>6. </a:t>
            </a:r>
            <a:r>
              <a:rPr lang="en-US" sz="1800" b="0" i="0" u="none" strike="noStrike" dirty="0">
                <a:solidFill>
                  <a:srgbClr val="000000"/>
                </a:solidFill>
                <a:effectLst/>
                <a:latin typeface="Calibri" panose="020F0502020204030204" pitchFamily="34" charset="0"/>
                <a:cs typeface="Calibri" panose="020F0502020204030204" pitchFamily="34" charset="0"/>
              </a:rPr>
              <a:t>Develop a positive, informed school community.</a:t>
            </a:r>
          </a:p>
        </p:txBody>
      </p:sp>
    </p:spTree>
    <p:extLst>
      <p:ext uri="{BB962C8B-B14F-4D97-AF65-F5344CB8AC3E}">
        <p14:creationId xmlns:p14="http://schemas.microsoft.com/office/powerpoint/2010/main" val="15909721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615EE-134F-CEEE-5B4A-837A55AB6646}"/>
              </a:ext>
            </a:extLst>
          </p:cNvPr>
          <p:cNvSpPr>
            <a:spLocks noGrp="1"/>
          </p:cNvSpPr>
          <p:nvPr>
            <p:ph type="title"/>
          </p:nvPr>
        </p:nvSpPr>
        <p:spPr>
          <a:xfrm>
            <a:off x="447556" y="214468"/>
            <a:ext cx="7766285" cy="689993"/>
          </a:xfrm>
        </p:spPr>
        <p:txBody>
          <a:bodyPr/>
          <a:lstStyle/>
          <a:p>
            <a:r>
              <a:rPr lang="en-US"/>
              <a:t>FY 26 Budget Parameters</a:t>
            </a:r>
          </a:p>
        </p:txBody>
      </p:sp>
      <p:sp>
        <p:nvSpPr>
          <p:cNvPr id="3" name="Slide Number Placeholder 2">
            <a:extLst>
              <a:ext uri="{FF2B5EF4-FFF2-40B4-BE49-F238E27FC236}">
                <a16:creationId xmlns:a16="http://schemas.microsoft.com/office/drawing/2014/main" id="{AEA22536-0713-83F3-8A46-71D87B30F3A6}"/>
              </a:ext>
            </a:extLst>
          </p:cNvPr>
          <p:cNvSpPr>
            <a:spLocks noGrp="1"/>
          </p:cNvSpPr>
          <p:nvPr>
            <p:ph type="sldNum" sz="quarter" idx="11"/>
          </p:nvPr>
        </p:nvSpPr>
        <p:spPr/>
        <p:txBody>
          <a:bodyPr/>
          <a:lstStyle/>
          <a:p>
            <a:fld id="{B5CEABB6-07DC-46E8-9B57-56EC44A396E5}" type="slidenum">
              <a:rPr lang="en-US" smtClean="0"/>
              <a:pPr/>
              <a:t>32</a:t>
            </a:fld>
            <a:endParaRPr lang="en-US"/>
          </a:p>
        </p:txBody>
      </p:sp>
      <p:sp>
        <p:nvSpPr>
          <p:cNvPr id="4" name="Footer Placeholder 6">
            <a:extLst>
              <a:ext uri="{FF2B5EF4-FFF2-40B4-BE49-F238E27FC236}">
                <a16:creationId xmlns:a16="http://schemas.microsoft.com/office/drawing/2014/main" id="{7A90A95A-0918-14FB-D22D-DE25A8D30AF9}"/>
              </a:ext>
            </a:extLst>
          </p:cNvPr>
          <p:cNvSpPr>
            <a:spLocks noGrp="1"/>
          </p:cNvSpPr>
          <p:nvPr>
            <p:ph type="ftr" sz="quarter" idx="4294967295"/>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PRESENTATION TITLE</a:t>
            </a:r>
          </a:p>
        </p:txBody>
      </p:sp>
      <p:graphicFrame>
        <p:nvGraphicFramePr>
          <p:cNvPr id="8" name="Table 7">
            <a:extLst>
              <a:ext uri="{FF2B5EF4-FFF2-40B4-BE49-F238E27FC236}">
                <a16:creationId xmlns:a16="http://schemas.microsoft.com/office/drawing/2014/main" id="{EE623D46-6C8D-4300-1820-921F24BB52AF}"/>
              </a:ext>
            </a:extLst>
          </p:cNvPr>
          <p:cNvGraphicFramePr>
            <a:graphicFrameLocks noGrp="1"/>
          </p:cNvGraphicFramePr>
          <p:nvPr/>
        </p:nvGraphicFramePr>
        <p:xfrm>
          <a:off x="577517" y="904462"/>
          <a:ext cx="10154652" cy="5543055"/>
        </p:xfrm>
        <a:graphic>
          <a:graphicData uri="http://schemas.openxmlformats.org/drawingml/2006/table">
            <a:tbl>
              <a:tblPr firstRow="1" bandRow="1">
                <a:tableStyleId>{5C22544A-7EE6-4342-B048-85BDC9FD1C3A}</a:tableStyleId>
              </a:tblPr>
              <a:tblGrid>
                <a:gridCol w="5073496">
                  <a:extLst>
                    <a:ext uri="{9D8B030D-6E8A-4147-A177-3AD203B41FA5}">
                      <a16:colId xmlns:a16="http://schemas.microsoft.com/office/drawing/2014/main" val="678984093"/>
                    </a:ext>
                  </a:extLst>
                </a:gridCol>
                <a:gridCol w="5081156">
                  <a:extLst>
                    <a:ext uri="{9D8B030D-6E8A-4147-A177-3AD203B41FA5}">
                      <a16:colId xmlns:a16="http://schemas.microsoft.com/office/drawing/2014/main" val="2118276573"/>
                    </a:ext>
                  </a:extLst>
                </a:gridCol>
              </a:tblGrid>
              <a:tr h="715138">
                <a:tc>
                  <a:txBody>
                    <a:bodyPr/>
                    <a:lstStyle/>
                    <a:p>
                      <a:pPr algn="ctr"/>
                      <a:endParaRPr lang="en-US" sz="1750" dirty="0">
                        <a:latin typeface="Arial" panose="020B0604020202020204" pitchFamily="34" charset="0"/>
                        <a:cs typeface="Arial" panose="020B0604020202020204" pitchFamily="34" charset="0"/>
                      </a:endParaRPr>
                    </a:p>
                    <a:p>
                      <a:pPr algn="ctr"/>
                      <a:r>
                        <a:rPr lang="en-US" sz="1750" dirty="0">
                          <a:latin typeface="Arial" panose="020B0604020202020204" pitchFamily="34" charset="0"/>
                          <a:cs typeface="Arial" panose="020B0604020202020204" pitchFamily="34" charset="0"/>
                        </a:rPr>
                        <a:t>FY26 Ranked School Priorities</a:t>
                      </a:r>
                    </a:p>
                  </a:txBody>
                  <a:tcPr/>
                </a:tc>
                <a:tc>
                  <a:txBody>
                    <a:bodyPr/>
                    <a:lstStyle/>
                    <a:p>
                      <a:pPr algn="ctr"/>
                      <a:endParaRPr lang="en-US" sz="1750">
                        <a:latin typeface="Arial" panose="020B0604020202020204" pitchFamily="34" charset="0"/>
                        <a:cs typeface="Arial" panose="020B0604020202020204" pitchFamily="34" charset="0"/>
                      </a:endParaRPr>
                    </a:p>
                    <a:p>
                      <a:pPr algn="ctr"/>
                      <a:r>
                        <a:rPr lang="en-US" sz="1750">
                          <a:latin typeface="Arial" panose="020B0604020202020204" pitchFamily="34" charset="0"/>
                          <a:cs typeface="Arial" panose="020B0604020202020204" pitchFamily="34" charset="0"/>
                        </a:rPr>
                        <a:t>Rationale</a:t>
                      </a:r>
                    </a:p>
                  </a:txBody>
                  <a:tcPr/>
                </a:tc>
                <a:extLst>
                  <a:ext uri="{0D108BD9-81ED-4DB2-BD59-A6C34878D82A}">
                    <a16:rowId xmlns:a16="http://schemas.microsoft.com/office/drawing/2014/main" val="1005651418"/>
                  </a:ext>
                </a:extLst>
              </a:tr>
              <a:tr h="1325623">
                <a:tc>
                  <a:txBody>
                    <a:bodyPr/>
                    <a:lstStyle/>
                    <a:p>
                      <a:pPr algn="l"/>
                      <a:r>
                        <a:rPr lang="en-US" sz="1400" dirty="0"/>
                        <a:t>Ensure that instructional resources and supplies are accessible to all staff.</a:t>
                      </a:r>
                    </a:p>
                  </a:txBody>
                  <a:tcPr/>
                </a:tc>
                <a:tc>
                  <a:txBody>
                    <a:bodyPr/>
                    <a:lstStyle/>
                    <a:p>
                      <a:pPr algn="l"/>
                      <a:r>
                        <a:rPr lang="en-US" sz="1400" dirty="0"/>
                        <a:t>Providing equitable access to instructional resources and supplies empowers all staff to deliver high-quality education, fosters consistency in teaching, and promotes a collaborative environment where everyone can effectively meet the needs of students.</a:t>
                      </a:r>
                    </a:p>
                  </a:txBody>
                  <a:tcPr/>
                </a:tc>
                <a:extLst>
                  <a:ext uri="{0D108BD9-81ED-4DB2-BD59-A6C34878D82A}">
                    <a16:rowId xmlns:a16="http://schemas.microsoft.com/office/drawing/2014/main" val="2660152633"/>
                  </a:ext>
                </a:extLst>
              </a:tr>
              <a:tr h="1569816">
                <a:tc>
                  <a:txBody>
                    <a:bodyPr/>
                    <a:lstStyle/>
                    <a:p>
                      <a:pPr algn="l"/>
                      <a:r>
                        <a:rPr lang="en-US" sz="1400" dirty="0"/>
                        <a:t>Enhance student achievement in core content areas</a:t>
                      </a:r>
                    </a:p>
                  </a:txBody>
                  <a:tcPr/>
                </a:tc>
                <a:tc>
                  <a:txBody>
                    <a:bodyPr/>
                    <a:lstStyle/>
                    <a:p>
                      <a:pPr algn="l"/>
                      <a:r>
                        <a:rPr lang="en-US" sz="1400" dirty="0"/>
                        <a:t>Enhancing student achievement in core content areas is essential to equip students with the foundational knowledge and skills needed for academic success, critical thinking, and future career opportunities. Strengthening these areas ensures students are prepared to meet educational standards and excel in a competitive, global economy.</a:t>
                      </a:r>
                    </a:p>
                  </a:txBody>
                  <a:tcPr/>
                </a:tc>
                <a:extLst>
                  <a:ext uri="{0D108BD9-81ED-4DB2-BD59-A6C34878D82A}">
                    <a16:rowId xmlns:a16="http://schemas.microsoft.com/office/drawing/2014/main" val="3692062312"/>
                  </a:ext>
                </a:extLst>
              </a:tr>
              <a:tr h="1932478">
                <a:tc>
                  <a:txBody>
                    <a:bodyPr/>
                    <a:lstStyle/>
                    <a:p>
                      <a:pPr algn="l"/>
                      <a:r>
                        <a:rPr lang="en-US" sz="1400" dirty="0"/>
                        <a:t>Provide increased support to students at risk.</a:t>
                      </a:r>
                    </a:p>
                  </a:txBody>
                  <a:tcPr/>
                </a:tc>
                <a:tc>
                  <a:txBody>
                    <a:bodyPr/>
                    <a:lstStyle/>
                    <a:p>
                      <a:pPr algn="l"/>
                      <a:r>
                        <a:rPr lang="en-US" sz="1400" dirty="0"/>
                        <a:t>Providing increased support to students at risk is essential to ensure equitable opportunities for academic and personal success. Targeted interventions address their unique challenges, helping to close achievement gaps, improve engagement, and promote long-term well-being and future potential.</a:t>
                      </a:r>
                    </a:p>
                  </a:txBody>
                  <a:tcPr/>
                </a:tc>
                <a:extLst>
                  <a:ext uri="{0D108BD9-81ED-4DB2-BD59-A6C34878D82A}">
                    <a16:rowId xmlns:a16="http://schemas.microsoft.com/office/drawing/2014/main" val="500451967"/>
                  </a:ext>
                </a:extLst>
              </a:tr>
            </a:tbl>
          </a:graphicData>
        </a:graphic>
      </p:graphicFrame>
    </p:spTree>
    <p:extLst>
      <p:ext uri="{BB962C8B-B14F-4D97-AF65-F5344CB8AC3E}">
        <p14:creationId xmlns:p14="http://schemas.microsoft.com/office/powerpoint/2010/main" val="24382236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0C0951-B3A2-A75F-F902-082081C4594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DC2241D-CC3C-79F6-6CD6-8413F5861D9F}"/>
              </a:ext>
            </a:extLst>
          </p:cNvPr>
          <p:cNvSpPr>
            <a:spLocks noGrp="1"/>
          </p:cNvSpPr>
          <p:nvPr>
            <p:ph type="title"/>
          </p:nvPr>
        </p:nvSpPr>
        <p:spPr>
          <a:xfrm>
            <a:off x="447556" y="214468"/>
            <a:ext cx="7766285" cy="689993"/>
          </a:xfrm>
        </p:spPr>
        <p:txBody>
          <a:bodyPr/>
          <a:lstStyle/>
          <a:p>
            <a:r>
              <a:rPr lang="en-US"/>
              <a:t>FY 26 Budget Parameters</a:t>
            </a:r>
          </a:p>
        </p:txBody>
      </p:sp>
      <p:sp>
        <p:nvSpPr>
          <p:cNvPr id="3" name="Slide Number Placeholder 2">
            <a:extLst>
              <a:ext uri="{FF2B5EF4-FFF2-40B4-BE49-F238E27FC236}">
                <a16:creationId xmlns:a16="http://schemas.microsoft.com/office/drawing/2014/main" id="{B47FCCE2-DCF1-C559-49DD-2F9FA7E6EFB4}"/>
              </a:ext>
            </a:extLst>
          </p:cNvPr>
          <p:cNvSpPr>
            <a:spLocks noGrp="1"/>
          </p:cNvSpPr>
          <p:nvPr>
            <p:ph type="sldNum" sz="quarter" idx="11"/>
          </p:nvPr>
        </p:nvSpPr>
        <p:spPr/>
        <p:txBody>
          <a:bodyPr/>
          <a:lstStyle/>
          <a:p>
            <a:fld id="{B5CEABB6-07DC-46E8-9B57-56EC44A396E5}" type="slidenum">
              <a:rPr lang="en-US" smtClean="0"/>
              <a:pPr/>
              <a:t>33</a:t>
            </a:fld>
            <a:endParaRPr lang="en-US"/>
          </a:p>
        </p:txBody>
      </p:sp>
      <p:sp>
        <p:nvSpPr>
          <p:cNvPr id="4" name="Footer Placeholder 6">
            <a:extLst>
              <a:ext uri="{FF2B5EF4-FFF2-40B4-BE49-F238E27FC236}">
                <a16:creationId xmlns:a16="http://schemas.microsoft.com/office/drawing/2014/main" id="{4AF11D3D-2ED7-AE8B-B014-59E8364ED56F}"/>
              </a:ext>
            </a:extLst>
          </p:cNvPr>
          <p:cNvSpPr>
            <a:spLocks noGrp="1"/>
          </p:cNvSpPr>
          <p:nvPr>
            <p:ph type="ftr" sz="quarter" idx="4294967295"/>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PRESENTATION TITLE</a:t>
            </a:r>
          </a:p>
        </p:txBody>
      </p:sp>
      <p:graphicFrame>
        <p:nvGraphicFramePr>
          <p:cNvPr id="6" name="Table 5">
            <a:extLst>
              <a:ext uri="{FF2B5EF4-FFF2-40B4-BE49-F238E27FC236}">
                <a16:creationId xmlns:a16="http://schemas.microsoft.com/office/drawing/2014/main" id="{0021FCED-16F9-9BB6-E8B6-C41D850DADEB}"/>
              </a:ext>
            </a:extLst>
          </p:cNvPr>
          <p:cNvGraphicFramePr>
            <a:graphicFrameLocks noGrp="1"/>
          </p:cNvGraphicFramePr>
          <p:nvPr/>
        </p:nvGraphicFramePr>
        <p:xfrm>
          <a:off x="818950" y="904461"/>
          <a:ext cx="10105724" cy="5681445"/>
        </p:xfrm>
        <a:graphic>
          <a:graphicData uri="http://schemas.openxmlformats.org/drawingml/2006/table">
            <a:tbl>
              <a:tblPr firstRow="1" bandRow="1">
                <a:tableStyleId>{5C22544A-7EE6-4342-B048-85BDC9FD1C3A}</a:tableStyleId>
              </a:tblPr>
              <a:tblGrid>
                <a:gridCol w="5086308">
                  <a:extLst>
                    <a:ext uri="{9D8B030D-6E8A-4147-A177-3AD203B41FA5}">
                      <a16:colId xmlns:a16="http://schemas.microsoft.com/office/drawing/2014/main" val="3745323603"/>
                    </a:ext>
                  </a:extLst>
                </a:gridCol>
                <a:gridCol w="5019416">
                  <a:extLst>
                    <a:ext uri="{9D8B030D-6E8A-4147-A177-3AD203B41FA5}">
                      <a16:colId xmlns:a16="http://schemas.microsoft.com/office/drawing/2014/main" val="817935963"/>
                    </a:ext>
                  </a:extLst>
                </a:gridCol>
              </a:tblGrid>
              <a:tr h="551748">
                <a:tc>
                  <a:txBody>
                    <a:bodyPr/>
                    <a:lstStyle/>
                    <a:p>
                      <a:pPr algn="ctr"/>
                      <a:endParaRPr lang="en-US" sz="1750" dirty="0">
                        <a:latin typeface="Arial" panose="020B0604020202020204" pitchFamily="34" charset="0"/>
                        <a:cs typeface="Arial" panose="020B0604020202020204" pitchFamily="34" charset="0"/>
                      </a:endParaRPr>
                    </a:p>
                    <a:p>
                      <a:pPr algn="ctr"/>
                      <a:r>
                        <a:rPr lang="en-US" sz="1750" dirty="0">
                          <a:latin typeface="Arial" panose="020B0604020202020204" pitchFamily="34" charset="0"/>
                          <a:cs typeface="Arial" panose="020B0604020202020204" pitchFamily="34" charset="0"/>
                        </a:rPr>
                        <a:t>FY26 School Priorities</a:t>
                      </a:r>
                    </a:p>
                  </a:txBody>
                  <a:tcPr/>
                </a:tc>
                <a:tc>
                  <a:txBody>
                    <a:bodyPr/>
                    <a:lstStyle/>
                    <a:p>
                      <a:pPr algn="ctr"/>
                      <a:endParaRPr lang="en-US" sz="1750" dirty="0">
                        <a:latin typeface="Arial" panose="020B0604020202020204" pitchFamily="34" charset="0"/>
                        <a:cs typeface="Arial" panose="020B0604020202020204" pitchFamily="34" charset="0"/>
                      </a:endParaRPr>
                    </a:p>
                    <a:p>
                      <a:pPr algn="ctr"/>
                      <a:r>
                        <a:rPr lang="en-US" sz="1750" dirty="0">
                          <a:latin typeface="Arial" panose="020B0604020202020204" pitchFamily="34" charset="0"/>
                          <a:cs typeface="Arial" panose="020B0604020202020204" pitchFamily="34" charset="0"/>
                        </a:rPr>
                        <a:t>Rationale</a:t>
                      </a:r>
                    </a:p>
                  </a:txBody>
                  <a:tcPr/>
                </a:tc>
                <a:extLst>
                  <a:ext uri="{0D108BD9-81ED-4DB2-BD59-A6C34878D82A}">
                    <a16:rowId xmlns:a16="http://schemas.microsoft.com/office/drawing/2014/main" val="1890034405"/>
                  </a:ext>
                </a:extLst>
              </a:tr>
              <a:tr h="1372641">
                <a:tc>
                  <a:txBody>
                    <a:bodyPr/>
                    <a:lstStyle/>
                    <a:p>
                      <a:pPr algn="l"/>
                      <a:r>
                        <a:rPr lang="en-US" sz="1600" dirty="0">
                          <a:latin typeface="Calibri" panose="020F0502020204030204" pitchFamily="34" charset="0"/>
                          <a:cs typeface="Calibri" panose="020F0502020204030204" pitchFamily="34" charset="0"/>
                        </a:rPr>
                        <a:t>Raise the student graduation rate.</a:t>
                      </a:r>
                    </a:p>
                  </a:txBody>
                  <a:tcPr/>
                </a:tc>
                <a:tc>
                  <a:txBody>
                    <a:bodyPr/>
                    <a:lstStyle/>
                    <a:p>
                      <a:pPr algn="l"/>
                      <a:r>
                        <a:rPr lang="en-US" sz="1600" dirty="0">
                          <a:latin typeface="Calibri" panose="020F0502020204030204" pitchFamily="34" charset="0"/>
                          <a:cs typeface="Calibri" panose="020F0502020204030204" pitchFamily="34" charset="0"/>
                        </a:rPr>
                        <a:t>Increasing the graduation rate is vital for fostering individual success and community growth. Higher graduation rates open pathways to better career opportunities, reduce socioeconomic disparities, and contribute to a more skilled and productive workforce, ultimately strengthening the economy and society.</a:t>
                      </a:r>
                    </a:p>
                  </a:txBody>
                  <a:tcPr/>
                </a:tc>
                <a:extLst>
                  <a:ext uri="{0D108BD9-81ED-4DB2-BD59-A6C34878D82A}">
                    <a16:rowId xmlns:a16="http://schemas.microsoft.com/office/drawing/2014/main" val="4134867963"/>
                  </a:ext>
                </a:extLst>
              </a:tr>
              <a:tr h="972285">
                <a:tc>
                  <a:txBody>
                    <a:bodyPr/>
                    <a:lstStyle/>
                    <a:p>
                      <a:pPr algn="l"/>
                      <a:r>
                        <a:rPr lang="en-US" sz="1600" dirty="0">
                          <a:latin typeface="Calibri" panose="020F0502020204030204" pitchFamily="34" charset="0"/>
                          <a:cs typeface="Calibri" panose="020F0502020204030204" pitchFamily="34" charset="0"/>
                        </a:rPr>
                        <a:t>Implement IB programs with fidelity</a:t>
                      </a:r>
                    </a:p>
                  </a:txBody>
                  <a:tcPr/>
                </a:tc>
                <a:tc>
                  <a:txBody>
                    <a:bodyPr/>
                    <a:lstStyle/>
                    <a:p>
                      <a:pPr algn="l"/>
                      <a:r>
                        <a:rPr lang="en-US" sz="1600" dirty="0">
                          <a:latin typeface="Calibri" panose="020F0502020204030204" pitchFamily="34" charset="0"/>
                          <a:cs typeface="Calibri" panose="020F0502020204030204" pitchFamily="34" charset="0"/>
                        </a:rPr>
                        <a:t>This will improve learning outcomes for all learners who participate in the programs and ensure that students are ready for the rigors of college.</a:t>
                      </a:r>
                    </a:p>
                  </a:txBody>
                  <a:tcPr/>
                </a:tc>
                <a:extLst>
                  <a:ext uri="{0D108BD9-81ED-4DB2-BD59-A6C34878D82A}">
                    <a16:rowId xmlns:a16="http://schemas.microsoft.com/office/drawing/2014/main" val="3927765320"/>
                  </a:ext>
                </a:extLst>
              </a:tr>
              <a:tr h="2233906">
                <a:tc>
                  <a:txBody>
                    <a:bodyPr/>
                    <a:lstStyle/>
                    <a:p>
                      <a:pPr algn="l"/>
                      <a:r>
                        <a:rPr lang="en-US" sz="1600" dirty="0">
                          <a:latin typeface="Calibri" panose="020F0502020204030204" pitchFamily="34" charset="0"/>
                          <a:cs typeface="Calibri" panose="020F0502020204030204" pitchFamily="34" charset="0"/>
                        </a:rPr>
                        <a:t>Develop a positive, informed school community.</a:t>
                      </a:r>
                    </a:p>
                  </a:txBody>
                  <a:tcPr/>
                </a:tc>
                <a:tc>
                  <a:txBody>
                    <a:bodyPr/>
                    <a:lstStyle/>
                    <a:p>
                      <a:pPr algn="l"/>
                      <a:r>
                        <a:rPr lang="en-US" sz="1600" dirty="0"/>
                        <a:t>A positive, informed school community fosters trust, collaboration, and a sense of belonging among students, staff, and families. It enhances student success, encourages parental involvement, supports teacher morale, and creates a safe, inclusive environment. By keeping everyone informed and engaged, the community can work together effectively to address challenges, celebrate achievements, and build a strong foundation for lifelong learning and growth.</a:t>
                      </a:r>
                      <a:endParaRPr lang="en-US" sz="16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655604952"/>
                  </a:ext>
                </a:extLst>
              </a:tr>
            </a:tbl>
          </a:graphicData>
        </a:graphic>
      </p:graphicFrame>
    </p:spTree>
    <p:extLst>
      <p:ext uri="{BB962C8B-B14F-4D97-AF65-F5344CB8AC3E}">
        <p14:creationId xmlns:p14="http://schemas.microsoft.com/office/powerpoint/2010/main" val="31260314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709F2-CEAC-A0DF-22E9-9DE948036DD3}"/>
              </a:ext>
            </a:extLst>
          </p:cNvPr>
          <p:cNvSpPr>
            <a:spLocks noGrp="1"/>
          </p:cNvSpPr>
          <p:nvPr>
            <p:ph type="title"/>
          </p:nvPr>
        </p:nvSpPr>
        <p:spPr>
          <a:xfrm>
            <a:off x="121850" y="133096"/>
            <a:ext cx="9645035" cy="1828800"/>
          </a:xfrm>
        </p:spPr>
        <p:txBody>
          <a:bodyPr/>
          <a:lstStyle/>
          <a:p>
            <a:r>
              <a:rPr lang="en-US" sz="3800"/>
              <a:t>Review of FY26 Signature and Turnaround Program Funding Process</a:t>
            </a:r>
            <a:r>
              <a:rPr lang="en-US"/>
              <a:t> </a:t>
            </a:r>
          </a:p>
        </p:txBody>
      </p:sp>
      <p:graphicFrame>
        <p:nvGraphicFramePr>
          <p:cNvPr id="12" name="TextBox 3">
            <a:extLst>
              <a:ext uri="{FF2B5EF4-FFF2-40B4-BE49-F238E27FC236}">
                <a16:creationId xmlns:a16="http://schemas.microsoft.com/office/drawing/2014/main" id="{4FDD801E-302D-6A53-D7F5-0F7597EA8560}"/>
              </a:ext>
            </a:extLst>
          </p:cNvPr>
          <p:cNvGraphicFramePr/>
          <p:nvPr/>
        </p:nvGraphicFramePr>
        <p:xfrm>
          <a:off x="597566" y="1710021"/>
          <a:ext cx="10414647" cy="54844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a16="http://schemas.microsoft.com/office/drawing/2014/main" id="{C6C54D0C-7EDE-90E1-BB3D-0A32E1D8C5DD}"/>
              </a:ext>
            </a:extLst>
          </p:cNvPr>
          <p:cNvSpPr>
            <a:spLocks noGrp="1"/>
          </p:cNvSpPr>
          <p:nvPr>
            <p:ph type="sldNum" sz="quarter" idx="11"/>
          </p:nvPr>
        </p:nvSpPr>
        <p:spPr/>
        <p:txBody>
          <a:bodyPr/>
          <a:lstStyle/>
          <a:p>
            <a:fld id="{B5CEABB6-07DC-46E8-9B57-56EC44A396E5}" type="slidenum">
              <a:rPr lang="en-US" smtClean="0"/>
              <a:pPr/>
              <a:t>34</a:t>
            </a:fld>
            <a:endParaRPr lang="en-US"/>
          </a:p>
        </p:txBody>
      </p:sp>
    </p:spTree>
    <p:extLst>
      <p:ext uri="{BB962C8B-B14F-4D97-AF65-F5344CB8AC3E}">
        <p14:creationId xmlns:p14="http://schemas.microsoft.com/office/powerpoint/2010/main" val="7791257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A0C1E-7CAE-D2A8-6DFA-DA16B6DAD318}"/>
              </a:ext>
            </a:extLst>
          </p:cNvPr>
          <p:cNvSpPr>
            <a:spLocks noGrp="1"/>
          </p:cNvSpPr>
          <p:nvPr>
            <p:ph type="title"/>
          </p:nvPr>
        </p:nvSpPr>
        <p:spPr>
          <a:xfrm>
            <a:off x="2757216" y="2509387"/>
            <a:ext cx="6400800" cy="1828800"/>
          </a:xfrm>
        </p:spPr>
        <p:txBody>
          <a:bodyPr/>
          <a:lstStyle/>
          <a:p>
            <a:r>
              <a:rPr lang="en-US"/>
              <a:t>Overview of Approved Signature Program Funds</a:t>
            </a:r>
          </a:p>
        </p:txBody>
      </p:sp>
      <p:sp>
        <p:nvSpPr>
          <p:cNvPr id="5" name="Slide Number Placeholder 4">
            <a:extLst>
              <a:ext uri="{FF2B5EF4-FFF2-40B4-BE49-F238E27FC236}">
                <a16:creationId xmlns:a16="http://schemas.microsoft.com/office/drawing/2014/main" id="{27005B9E-E831-BFCB-D907-9764A1C9E43F}"/>
              </a:ext>
            </a:extLst>
          </p:cNvPr>
          <p:cNvSpPr>
            <a:spLocks noGrp="1"/>
          </p:cNvSpPr>
          <p:nvPr>
            <p:ph type="sldNum" sz="quarter" idx="11"/>
          </p:nvPr>
        </p:nvSpPr>
        <p:spPr/>
        <p:txBody>
          <a:bodyPr/>
          <a:lstStyle/>
          <a:p>
            <a:fld id="{B5CEABB6-07DC-46E8-9B57-56EC44A396E5}" type="slidenum">
              <a:rPr lang="en-US" smtClean="0"/>
              <a:pPr/>
              <a:t>35</a:t>
            </a:fld>
            <a:endParaRPr lang="en-US"/>
          </a:p>
        </p:txBody>
      </p:sp>
    </p:spTree>
    <p:extLst>
      <p:ext uri="{BB962C8B-B14F-4D97-AF65-F5344CB8AC3E}">
        <p14:creationId xmlns:p14="http://schemas.microsoft.com/office/powerpoint/2010/main" val="12643015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CD1E6E-EA03-D6AF-B08C-676A60191B3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A0E0E62-076A-5C49-1073-8C3EF38D64D4}"/>
              </a:ext>
            </a:extLst>
          </p:cNvPr>
          <p:cNvSpPr>
            <a:spLocks noGrp="1"/>
          </p:cNvSpPr>
          <p:nvPr>
            <p:ph type="title"/>
          </p:nvPr>
        </p:nvSpPr>
        <p:spPr>
          <a:xfrm>
            <a:off x="3279228" y="84813"/>
            <a:ext cx="8765627" cy="1036143"/>
          </a:xfrm>
        </p:spPr>
        <p:txBody>
          <a:bodyPr anchor="ctr">
            <a:noAutofit/>
          </a:bodyPr>
          <a:lstStyle/>
          <a:p>
            <a:pPr algn="ctr"/>
            <a:r>
              <a:rPr lang="en-US" sz="3600" b="1">
                <a:latin typeface="Calibri"/>
                <a:ea typeface="Calibri"/>
                <a:cs typeface="Calibri"/>
              </a:rPr>
              <a:t>Signature program funds</a:t>
            </a:r>
            <a:br>
              <a:rPr lang="en-US" sz="3600" b="1">
                <a:latin typeface="Calibri"/>
                <a:ea typeface="Calibri"/>
                <a:cs typeface="Calibri"/>
              </a:rPr>
            </a:br>
            <a:r>
              <a:rPr lang="en-US" sz="3600" b="1">
                <a:latin typeface="Calibri"/>
                <a:ea typeface="Calibri"/>
                <a:cs typeface="Calibri"/>
              </a:rPr>
              <a:t>requested vs. approved</a:t>
            </a:r>
            <a:endParaRPr lang="en-US" sz="3600" b="1">
              <a:latin typeface="Calibri" panose="020F0502020204030204" pitchFamily="34" charset="0"/>
              <a:ea typeface="Calibri"/>
              <a:cs typeface="Calibri" panose="020F0502020204030204" pitchFamily="34" charset="0"/>
            </a:endParaRPr>
          </a:p>
        </p:txBody>
      </p:sp>
      <p:sp>
        <p:nvSpPr>
          <p:cNvPr id="3" name="Slide Number Placeholder 2">
            <a:extLst>
              <a:ext uri="{FF2B5EF4-FFF2-40B4-BE49-F238E27FC236}">
                <a16:creationId xmlns:a16="http://schemas.microsoft.com/office/drawing/2014/main" id="{F243CBD7-473E-23F2-AE74-1D7A84BF21BD}"/>
              </a:ext>
            </a:extLst>
          </p:cNvPr>
          <p:cNvSpPr>
            <a:spLocks noGrp="1"/>
          </p:cNvSpPr>
          <p:nvPr>
            <p:ph type="sldNum" sz="quarter" idx="12"/>
          </p:nvPr>
        </p:nvSpPr>
        <p:spPr/>
        <p:txBody>
          <a:bodyPr/>
          <a:lstStyle/>
          <a:p>
            <a:fld id="{A49DFD55-3C28-40EF-9E31-A92D2E4017FF}" type="slidenum">
              <a:rPr lang="en-US" smtClean="0"/>
              <a:pPr/>
              <a:t>36</a:t>
            </a:fld>
            <a:endParaRPr lang="en-US"/>
          </a:p>
        </p:txBody>
      </p:sp>
      <p:sp>
        <p:nvSpPr>
          <p:cNvPr id="7" name="Rectangle 6">
            <a:extLst>
              <a:ext uri="{FF2B5EF4-FFF2-40B4-BE49-F238E27FC236}">
                <a16:creationId xmlns:a16="http://schemas.microsoft.com/office/drawing/2014/main" id="{E4D3FEE1-F4BB-B8B4-DFFE-055285C0C52A}"/>
              </a:ext>
            </a:extLst>
          </p:cNvPr>
          <p:cNvSpPr/>
          <p:nvPr/>
        </p:nvSpPr>
        <p:spPr>
          <a:xfrm>
            <a:off x="4277710" y="1100618"/>
            <a:ext cx="7241628" cy="13526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Sabon Next LT"/>
              <a:ea typeface="+mn-ea"/>
              <a:cs typeface="+mn-cs"/>
            </a:endParaRPr>
          </a:p>
        </p:txBody>
      </p:sp>
      <p:graphicFrame>
        <p:nvGraphicFramePr>
          <p:cNvPr id="5" name="Table 4">
            <a:extLst>
              <a:ext uri="{FF2B5EF4-FFF2-40B4-BE49-F238E27FC236}">
                <a16:creationId xmlns:a16="http://schemas.microsoft.com/office/drawing/2014/main" id="{2DBF1023-E0F9-AF03-84FF-CA9E6B59C804}"/>
              </a:ext>
            </a:extLst>
          </p:cNvPr>
          <p:cNvGraphicFramePr>
            <a:graphicFrameLocks noGrp="1"/>
          </p:cNvGraphicFramePr>
          <p:nvPr/>
        </p:nvGraphicFramePr>
        <p:xfrm>
          <a:off x="4001495" y="4040337"/>
          <a:ext cx="7781268" cy="1645920"/>
        </p:xfrm>
        <a:graphic>
          <a:graphicData uri="http://schemas.openxmlformats.org/drawingml/2006/table">
            <a:tbl>
              <a:tblPr firstRow="1" bandRow="1">
                <a:tableStyleId>{5C22544A-7EE6-4342-B048-85BDC9FD1C3A}</a:tableStyleId>
              </a:tblPr>
              <a:tblGrid>
                <a:gridCol w="7781268">
                  <a:extLst>
                    <a:ext uri="{9D8B030D-6E8A-4147-A177-3AD203B41FA5}">
                      <a16:colId xmlns:a16="http://schemas.microsoft.com/office/drawing/2014/main" val="32558296"/>
                    </a:ext>
                  </a:extLst>
                </a:gridCol>
              </a:tblGrid>
              <a:tr h="370840">
                <a:tc>
                  <a:txBody>
                    <a:bodyPr/>
                    <a:lstStyle/>
                    <a:p>
                      <a:pPr lvl="0" algn="l">
                        <a:lnSpc>
                          <a:spcPct val="100000"/>
                        </a:lnSpc>
                        <a:spcBef>
                          <a:spcPts val="0"/>
                        </a:spcBef>
                        <a:spcAft>
                          <a:spcPts val="0"/>
                        </a:spcAft>
                        <a:buNone/>
                      </a:pPr>
                      <a:r>
                        <a:rPr lang="en-US" sz="2400" b="0" i="0" u="none" strike="noStrike" noProof="0" dirty="0">
                          <a:solidFill>
                            <a:schemeClr val="tx1"/>
                          </a:solidFill>
                          <a:latin typeface="Tenorite"/>
                        </a:rPr>
                        <a:t> </a:t>
                      </a:r>
                      <a:r>
                        <a:rPr lang="en-US" sz="2400" b="1" i="0" u="sng" strike="noStrike" noProof="0" dirty="0">
                          <a:solidFill>
                            <a:schemeClr val="tx1"/>
                          </a:solidFill>
                          <a:latin typeface="Tenorite"/>
                        </a:rPr>
                        <a:t>APPROVED</a:t>
                      </a:r>
                      <a:r>
                        <a:rPr lang="en-US" sz="2400" b="0" i="0" u="none" strike="noStrike" noProof="0" dirty="0">
                          <a:solidFill>
                            <a:schemeClr val="tx1"/>
                          </a:solidFill>
                          <a:latin typeface="Tenorite"/>
                        </a:rPr>
                        <a:t> Signature Program Funds: $548, 353</a:t>
                      </a:r>
                      <a:endParaRPr lang="en-US" sz="2400" b="1" i="0" u="sng" strike="noStrike" noProof="0" dirty="0">
                        <a:solidFill>
                          <a:schemeClr val="tx1"/>
                        </a:solidFill>
                        <a:latin typeface="Tenorite"/>
                      </a:endParaRPr>
                    </a:p>
                  </a:txBody>
                  <a:tcP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123371214"/>
                  </a:ext>
                </a:extLst>
              </a:tr>
              <a:tr h="370840">
                <a:tc>
                  <a:txBody>
                    <a:bodyPr/>
                    <a:lstStyle/>
                    <a:p>
                      <a:pPr lvl="0">
                        <a:buNone/>
                      </a:pPr>
                      <a:r>
                        <a:rPr lang="en-US" sz="1800" b="1" i="0" u="none" strike="noStrike" noProof="0" dirty="0">
                          <a:solidFill>
                            <a:srgbClr val="FF0000"/>
                          </a:solidFill>
                          <a:latin typeface="Tenorite"/>
                        </a:rPr>
                        <a:t>PRINCIPALS: Please update with the Staffing and Non-Staffing allocation of your updated Signature Program funds. </a:t>
                      </a:r>
                    </a:p>
                    <a:p>
                      <a:pPr marL="285750" lvl="0" indent="-285750">
                        <a:buClr>
                          <a:srgbClr val="000000"/>
                        </a:buClr>
                        <a:buFont typeface="Calibri,Sans-Serif"/>
                        <a:buChar char="-"/>
                      </a:pPr>
                      <a:r>
                        <a:rPr lang="en-US" sz="1800" b="1" i="0" u="none" strike="noStrike" noProof="0" dirty="0">
                          <a:solidFill>
                            <a:srgbClr val="FF0000"/>
                          </a:solidFill>
                          <a:latin typeface="Tenorite"/>
                        </a:rPr>
                        <a:t>Signature Program Coaches - 2</a:t>
                      </a:r>
                      <a:endParaRPr lang="en-US" sz="1800" b="0" i="0" u="none" strike="noStrike" noProof="0" dirty="0">
                        <a:solidFill>
                          <a:srgbClr val="000000"/>
                        </a:solidFill>
                        <a:latin typeface="Tenorite"/>
                      </a:endParaRPr>
                    </a:p>
                    <a:p>
                      <a:pPr marL="285750" lvl="0" indent="-285750">
                        <a:buClr>
                          <a:srgbClr val="000000"/>
                        </a:buClr>
                        <a:buFont typeface="Calibri,Sans-Serif"/>
                        <a:buChar char="-"/>
                      </a:pPr>
                      <a:r>
                        <a:rPr lang="en-US" sz="1800" b="1" i="0" u="none" strike="noStrike" noProof="0" dirty="0">
                          <a:solidFill>
                            <a:srgbClr val="FF0000"/>
                          </a:solidFill>
                          <a:latin typeface="Tenorite"/>
                        </a:rPr>
                        <a:t>Signature Programming Supplies/Resources - $234, 490.00</a:t>
                      </a:r>
                      <a:endParaRPr lang="en-US" dirty="0"/>
                    </a:p>
                  </a:txBody>
                  <a:tcP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73676506"/>
                  </a:ext>
                </a:extLst>
              </a:tr>
            </a:tbl>
          </a:graphicData>
        </a:graphic>
      </p:graphicFrame>
      <p:graphicFrame>
        <p:nvGraphicFramePr>
          <p:cNvPr id="6" name="Table 5">
            <a:extLst>
              <a:ext uri="{FF2B5EF4-FFF2-40B4-BE49-F238E27FC236}">
                <a16:creationId xmlns:a16="http://schemas.microsoft.com/office/drawing/2014/main" id="{C554AFAB-AE82-2572-0E76-4F69AF1323B2}"/>
              </a:ext>
            </a:extLst>
          </p:cNvPr>
          <p:cNvGraphicFramePr>
            <a:graphicFrameLocks noGrp="1"/>
          </p:cNvGraphicFramePr>
          <p:nvPr/>
        </p:nvGraphicFramePr>
        <p:xfrm>
          <a:off x="4001495" y="1454155"/>
          <a:ext cx="7781268" cy="1645920"/>
        </p:xfrm>
        <a:graphic>
          <a:graphicData uri="http://schemas.openxmlformats.org/drawingml/2006/table">
            <a:tbl>
              <a:tblPr firstRow="1" bandRow="1">
                <a:tableStyleId>{5C22544A-7EE6-4342-B048-85BDC9FD1C3A}</a:tableStyleId>
              </a:tblPr>
              <a:tblGrid>
                <a:gridCol w="7781268">
                  <a:extLst>
                    <a:ext uri="{9D8B030D-6E8A-4147-A177-3AD203B41FA5}">
                      <a16:colId xmlns:a16="http://schemas.microsoft.com/office/drawing/2014/main" val="32558296"/>
                    </a:ext>
                  </a:extLst>
                </a:gridCol>
              </a:tblGrid>
              <a:tr h="370840">
                <a:tc>
                  <a:txBody>
                    <a:bodyPr/>
                    <a:lstStyle/>
                    <a:p>
                      <a:r>
                        <a:rPr lang="en-US" sz="2400" b="0" dirty="0">
                          <a:solidFill>
                            <a:schemeClr val="tx1"/>
                          </a:solidFill>
                        </a:rPr>
                        <a:t> </a:t>
                      </a:r>
                      <a:r>
                        <a:rPr lang="en-US" sz="2400" b="1" i="0" u="sng" strike="noStrike" noProof="0" dirty="0">
                          <a:solidFill>
                            <a:schemeClr val="tx1"/>
                          </a:solidFill>
                          <a:latin typeface="Tenorite"/>
                        </a:rPr>
                        <a:t>Requested </a:t>
                      </a:r>
                      <a:r>
                        <a:rPr lang="en-US" sz="2400" b="0" dirty="0">
                          <a:solidFill>
                            <a:schemeClr val="tx1"/>
                          </a:solidFill>
                        </a:rPr>
                        <a:t>Signature Program Funds: $548, 353</a:t>
                      </a:r>
                      <a:endParaRPr lang="en-US" sz="2400" b="1" u="sng" dirty="0">
                        <a:solidFill>
                          <a:schemeClr val="tx1"/>
                        </a:solidFill>
                      </a:endParaRPr>
                    </a:p>
                  </a:txBody>
                  <a:tcP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4123371214"/>
                  </a:ext>
                </a:extLst>
              </a:tr>
              <a:tr h="370840">
                <a:tc>
                  <a:txBody>
                    <a:bodyPr/>
                    <a:lstStyle/>
                    <a:p>
                      <a:r>
                        <a:rPr lang="en-US" b="1" i="0" dirty="0">
                          <a:solidFill>
                            <a:srgbClr val="FF0000"/>
                          </a:solidFill>
                        </a:rPr>
                        <a:t>PRINCIPALS: Please update with the list of what you requested to support your signature program. Example:</a:t>
                      </a:r>
                      <a:endParaRPr lang="en-US" dirty="0"/>
                    </a:p>
                    <a:p>
                      <a:pPr marL="285750" lvl="0" indent="-285750">
                        <a:buFont typeface="Calibri"/>
                        <a:buChar char="-"/>
                      </a:pPr>
                      <a:r>
                        <a:rPr lang="en-US" b="1" i="0" dirty="0">
                          <a:solidFill>
                            <a:srgbClr val="FF0000"/>
                          </a:solidFill>
                        </a:rPr>
                        <a:t>Signature Program Coaches - 2</a:t>
                      </a:r>
                    </a:p>
                    <a:p>
                      <a:pPr marL="285750" lvl="0" indent="-285750">
                        <a:buFont typeface="Calibri"/>
                        <a:buChar char="-"/>
                      </a:pPr>
                      <a:r>
                        <a:rPr lang="en-US" b="1" i="0" dirty="0">
                          <a:solidFill>
                            <a:srgbClr val="FF0000"/>
                          </a:solidFill>
                        </a:rPr>
                        <a:t>Signature Programming Supplies/Resources - $234, 490.00</a:t>
                      </a:r>
                    </a:p>
                  </a:txBody>
                  <a:tcP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173676506"/>
                  </a:ext>
                </a:extLst>
              </a:tr>
            </a:tbl>
          </a:graphicData>
        </a:graphic>
      </p:graphicFrame>
    </p:spTree>
    <p:extLst>
      <p:ext uri="{BB962C8B-B14F-4D97-AF65-F5344CB8AC3E}">
        <p14:creationId xmlns:p14="http://schemas.microsoft.com/office/powerpoint/2010/main" val="34799616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8DCEF-43E8-794D-E98A-BBDA1470223B}"/>
              </a:ext>
            </a:extLst>
          </p:cNvPr>
          <p:cNvSpPr>
            <a:spLocks noGrp="1"/>
          </p:cNvSpPr>
          <p:nvPr>
            <p:ph type="title"/>
          </p:nvPr>
        </p:nvSpPr>
        <p:spPr>
          <a:xfrm>
            <a:off x="1861822" y="2515426"/>
            <a:ext cx="8631144" cy="1828800"/>
          </a:xfrm>
        </p:spPr>
        <p:txBody>
          <a:bodyPr/>
          <a:lstStyle/>
          <a:p>
            <a:r>
              <a:rPr lang="en-US" b="1" dirty="0">
                <a:solidFill>
                  <a:srgbClr val="FF0000"/>
                </a:solidFill>
              </a:rPr>
              <a:t>North Atlanta </a:t>
            </a:r>
            <a:r>
              <a:rPr lang="en-US" b="1" dirty="0" err="1">
                <a:solidFill>
                  <a:srgbClr val="FF0000"/>
                </a:solidFill>
              </a:rPr>
              <a:t>HiGh</a:t>
            </a:r>
            <a:r>
              <a:rPr lang="en-US" b="1" dirty="0">
                <a:solidFill>
                  <a:srgbClr val="FF0000"/>
                </a:solidFill>
              </a:rPr>
              <a:t> school</a:t>
            </a:r>
            <a:br>
              <a:rPr lang="en-US" b="1" dirty="0">
                <a:solidFill>
                  <a:srgbClr val="FF0000"/>
                </a:solidFill>
              </a:rPr>
            </a:br>
            <a:r>
              <a:rPr lang="en-US" dirty="0"/>
              <a:t>FY26 Summary of Proposed Staffing AND Non-Staffing</a:t>
            </a:r>
          </a:p>
        </p:txBody>
      </p:sp>
      <p:sp>
        <p:nvSpPr>
          <p:cNvPr id="3" name="Content Placeholder 2">
            <a:extLst>
              <a:ext uri="{FF2B5EF4-FFF2-40B4-BE49-F238E27FC236}">
                <a16:creationId xmlns:a16="http://schemas.microsoft.com/office/drawing/2014/main" id="{8773B76F-3451-0552-4063-2523F355B0BF}"/>
              </a:ext>
            </a:extLst>
          </p:cNvPr>
          <p:cNvSpPr>
            <a:spLocks noGrp="1"/>
          </p:cNvSpPr>
          <p:nvPr>
            <p:ph sz="quarter" idx="26"/>
          </p:nvPr>
        </p:nvSpPr>
        <p:spPr>
          <a:xfrm>
            <a:off x="1457730" y="3090141"/>
            <a:ext cx="6400800" cy="3048000"/>
          </a:xfrm>
        </p:spPr>
        <p:txBody>
          <a:bodyPr vert="horz" lIns="0" tIns="0" rIns="0" bIns="0" rtlCol="0" anchor="t">
            <a:normAutofit/>
          </a:bodyPr>
          <a:lstStyle/>
          <a:p>
            <a:r>
              <a:rPr lang="en-US"/>
              <a:t>-</a:t>
            </a:r>
          </a:p>
        </p:txBody>
      </p:sp>
      <p:sp>
        <p:nvSpPr>
          <p:cNvPr id="5" name="Slide Number Placeholder 4">
            <a:extLst>
              <a:ext uri="{FF2B5EF4-FFF2-40B4-BE49-F238E27FC236}">
                <a16:creationId xmlns:a16="http://schemas.microsoft.com/office/drawing/2014/main" id="{5526FB72-12C1-A588-9277-25A8B3A11309}"/>
              </a:ext>
            </a:extLst>
          </p:cNvPr>
          <p:cNvSpPr>
            <a:spLocks noGrp="1"/>
          </p:cNvSpPr>
          <p:nvPr>
            <p:ph type="sldNum" sz="quarter" idx="11"/>
          </p:nvPr>
        </p:nvSpPr>
        <p:spPr/>
        <p:txBody>
          <a:bodyPr/>
          <a:lstStyle/>
          <a:p>
            <a:fld id="{B5CEABB6-07DC-46E8-9B57-56EC44A396E5}" type="slidenum">
              <a:rPr lang="en-US" smtClean="0"/>
              <a:pPr/>
              <a:t>37</a:t>
            </a:fld>
            <a:endParaRPr lang="en-US"/>
          </a:p>
        </p:txBody>
      </p:sp>
    </p:spTree>
    <p:extLst>
      <p:ext uri="{BB962C8B-B14F-4D97-AF65-F5344CB8AC3E}">
        <p14:creationId xmlns:p14="http://schemas.microsoft.com/office/powerpoint/2010/main" val="16381625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35871E-88AF-DF10-1311-98C617AA3EB4}"/>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AAD3CC83-1DB2-2358-C22B-45B1EAA3492C}"/>
              </a:ext>
            </a:extLst>
          </p:cNvPr>
          <p:cNvSpPr>
            <a:spLocks noGrp="1"/>
          </p:cNvSpPr>
          <p:nvPr>
            <p:ph type="title"/>
          </p:nvPr>
        </p:nvSpPr>
        <p:spPr>
          <a:xfrm>
            <a:off x="558766" y="230477"/>
            <a:ext cx="10718207" cy="600540"/>
          </a:xfrm>
        </p:spPr>
        <p:txBody>
          <a:bodyPr/>
          <a:lstStyle/>
          <a:p>
            <a:pPr algn="ctr"/>
            <a:r>
              <a:rPr lang="en-US"/>
              <a:t>Summary Tab Overview</a:t>
            </a:r>
          </a:p>
        </p:txBody>
      </p:sp>
      <p:graphicFrame>
        <p:nvGraphicFramePr>
          <p:cNvPr id="2" name="Table 1">
            <a:extLst>
              <a:ext uri="{FF2B5EF4-FFF2-40B4-BE49-F238E27FC236}">
                <a16:creationId xmlns:a16="http://schemas.microsoft.com/office/drawing/2014/main" id="{FB50BE05-D1CF-D7B3-7FFD-162537B69831}"/>
              </a:ext>
            </a:extLst>
          </p:cNvPr>
          <p:cNvGraphicFramePr>
            <a:graphicFrameLocks noGrp="1"/>
          </p:cNvGraphicFramePr>
          <p:nvPr/>
        </p:nvGraphicFramePr>
        <p:xfrm>
          <a:off x="369024" y="1325822"/>
          <a:ext cx="5868846" cy="5132893"/>
        </p:xfrm>
        <a:graphic>
          <a:graphicData uri="http://schemas.openxmlformats.org/drawingml/2006/table">
            <a:tbl>
              <a:tblPr/>
              <a:tblGrid>
                <a:gridCol w="1975542">
                  <a:extLst>
                    <a:ext uri="{9D8B030D-6E8A-4147-A177-3AD203B41FA5}">
                      <a16:colId xmlns:a16="http://schemas.microsoft.com/office/drawing/2014/main" val="3849296698"/>
                    </a:ext>
                  </a:extLst>
                </a:gridCol>
                <a:gridCol w="477112">
                  <a:extLst>
                    <a:ext uri="{9D8B030D-6E8A-4147-A177-3AD203B41FA5}">
                      <a16:colId xmlns:a16="http://schemas.microsoft.com/office/drawing/2014/main" val="1077783019"/>
                    </a:ext>
                  </a:extLst>
                </a:gridCol>
                <a:gridCol w="499475">
                  <a:extLst>
                    <a:ext uri="{9D8B030D-6E8A-4147-A177-3AD203B41FA5}">
                      <a16:colId xmlns:a16="http://schemas.microsoft.com/office/drawing/2014/main" val="3719666683"/>
                    </a:ext>
                  </a:extLst>
                </a:gridCol>
                <a:gridCol w="670938">
                  <a:extLst>
                    <a:ext uri="{9D8B030D-6E8A-4147-A177-3AD203B41FA5}">
                      <a16:colId xmlns:a16="http://schemas.microsoft.com/office/drawing/2014/main" val="2019260614"/>
                    </a:ext>
                  </a:extLst>
                </a:gridCol>
                <a:gridCol w="687711">
                  <a:extLst>
                    <a:ext uri="{9D8B030D-6E8A-4147-A177-3AD203B41FA5}">
                      <a16:colId xmlns:a16="http://schemas.microsoft.com/office/drawing/2014/main" val="689053540"/>
                    </a:ext>
                  </a:extLst>
                </a:gridCol>
                <a:gridCol w="1558068">
                  <a:extLst>
                    <a:ext uri="{9D8B030D-6E8A-4147-A177-3AD203B41FA5}">
                      <a16:colId xmlns:a16="http://schemas.microsoft.com/office/drawing/2014/main" val="1342250569"/>
                    </a:ext>
                  </a:extLst>
                </a:gridCol>
              </a:tblGrid>
              <a:tr h="271333">
                <a:tc>
                  <a:txBody>
                    <a:bodyPr/>
                    <a:lstStyle/>
                    <a:p>
                      <a:pPr algn="ctr" fontAlgn="b"/>
                      <a:r>
                        <a:rPr lang="en-US" sz="1000" b="1" i="0" u="none" strike="noStrike">
                          <a:solidFill>
                            <a:srgbClr val="000000"/>
                          </a:solidFill>
                          <a:effectLst/>
                          <a:latin typeface="Calibri"/>
                        </a:rPr>
                        <a:t>Position Title</a:t>
                      </a:r>
                    </a:p>
                  </a:txBody>
                  <a:tcPr marL="0" marR="0" marT="0" marB="0" anchor="b">
                    <a:lnL>
                      <a:noFill/>
                    </a:lnL>
                    <a:lnR>
                      <a:noFill/>
                    </a:lnR>
                    <a:lnT>
                      <a:noFill/>
                    </a:lnT>
                    <a:lnB>
                      <a:noFill/>
                    </a:lnB>
                    <a:noFill/>
                  </a:tcPr>
                </a:tc>
                <a:tc>
                  <a:txBody>
                    <a:bodyPr/>
                    <a:lstStyle/>
                    <a:p>
                      <a:pPr algn="ctr" fontAlgn="b"/>
                      <a:r>
                        <a:rPr lang="en-US" sz="1000" b="1" i="0" u="none" strike="noStrike">
                          <a:solidFill>
                            <a:srgbClr val="000000"/>
                          </a:solidFill>
                          <a:effectLst/>
                          <a:latin typeface="Calibri"/>
                        </a:rPr>
                        <a:t> Earned </a:t>
                      </a:r>
                    </a:p>
                  </a:txBody>
                  <a:tcPr marL="0" marR="0" marT="0" marB="0" anchor="b">
                    <a:lnL>
                      <a:noFill/>
                    </a:lnL>
                    <a:lnR>
                      <a:noFill/>
                    </a:lnR>
                    <a:lnT>
                      <a:noFill/>
                    </a:lnT>
                    <a:lnB>
                      <a:noFill/>
                    </a:lnB>
                    <a:noFill/>
                  </a:tcPr>
                </a:tc>
                <a:tc>
                  <a:txBody>
                    <a:bodyPr/>
                    <a:lstStyle/>
                    <a:p>
                      <a:pPr algn="ctr" fontAlgn="b"/>
                      <a:r>
                        <a:rPr lang="en-US" sz="1000" b="1" i="0" u="none" strike="noStrike">
                          <a:solidFill>
                            <a:srgbClr val="000000"/>
                          </a:solidFill>
                          <a:effectLst/>
                          <a:latin typeface="Calibri"/>
                        </a:rPr>
                        <a:t> Funded </a:t>
                      </a:r>
                    </a:p>
                  </a:txBody>
                  <a:tcPr marL="0" marR="0" marT="0" marB="0" anchor="b">
                    <a:lnL>
                      <a:noFill/>
                    </a:lnL>
                    <a:lnR>
                      <a:noFill/>
                    </a:lnR>
                    <a:lnT>
                      <a:noFill/>
                    </a:lnT>
                    <a:lnB>
                      <a:noFill/>
                    </a:lnB>
                    <a:noFill/>
                  </a:tcPr>
                </a:tc>
                <a:tc>
                  <a:txBody>
                    <a:bodyPr/>
                    <a:lstStyle/>
                    <a:p>
                      <a:pPr algn="ctr" fontAlgn="b"/>
                      <a:r>
                        <a:rPr lang="en-US" sz="1000" b="1" i="0" u="none" strike="noStrike">
                          <a:solidFill>
                            <a:srgbClr val="000000"/>
                          </a:solidFill>
                          <a:effectLst/>
                          <a:latin typeface="Calibri"/>
                        </a:rPr>
                        <a:t>Staffed</a:t>
                      </a:r>
                    </a:p>
                  </a:txBody>
                  <a:tcPr marL="0" marR="0" marT="0" marB="0" anchor="b">
                    <a:lnL>
                      <a:noFill/>
                    </a:lnL>
                    <a:lnR>
                      <a:noFill/>
                    </a:lnR>
                    <a:lnT>
                      <a:noFill/>
                    </a:lnT>
                    <a:lnB>
                      <a:noFill/>
                    </a:lnB>
                    <a:noFill/>
                  </a:tcPr>
                </a:tc>
                <a:tc>
                  <a:txBody>
                    <a:bodyPr/>
                    <a:lstStyle/>
                    <a:p>
                      <a:pPr algn="ctr" fontAlgn="b"/>
                      <a:r>
                        <a:rPr lang="en-US" sz="1000" b="1" i="0" u="none" strike="noStrike">
                          <a:solidFill>
                            <a:srgbClr val="000000"/>
                          </a:solidFill>
                          <a:effectLst/>
                          <a:latin typeface="Calibri"/>
                        </a:rPr>
                        <a:t>Dif</a:t>
                      </a:r>
                    </a:p>
                  </a:txBody>
                  <a:tcPr marL="0" marR="0" marT="0" marB="0" anchor="b">
                    <a:lnL>
                      <a:noFill/>
                    </a:lnL>
                    <a:lnR>
                      <a:noFill/>
                    </a:lnR>
                    <a:lnT>
                      <a:noFill/>
                    </a:lnT>
                    <a:lnB>
                      <a:noFill/>
                    </a:lnB>
                    <a:noFill/>
                  </a:tcPr>
                </a:tc>
                <a:tc>
                  <a:txBody>
                    <a:bodyPr/>
                    <a:lstStyle/>
                    <a:p>
                      <a:pPr algn="ctr" fontAlgn="b"/>
                      <a:r>
                        <a:rPr lang="en-US" sz="1000" b="1" i="0" u="none" strike="noStrike">
                          <a:solidFill>
                            <a:srgbClr val="000000"/>
                          </a:solidFill>
                          <a:effectLst/>
                          <a:latin typeface="Calibri"/>
                        </a:rPr>
                        <a:t>Comments</a:t>
                      </a:r>
                    </a:p>
                  </a:txBody>
                  <a:tcPr marL="0" marR="0" marT="0" marB="0" anchor="b">
                    <a:lnL>
                      <a:noFill/>
                    </a:lnL>
                    <a:lnR>
                      <a:noFill/>
                    </a:lnR>
                    <a:lnT>
                      <a:noFill/>
                    </a:lnT>
                    <a:lnB>
                      <a:noFill/>
                    </a:lnB>
                    <a:noFill/>
                  </a:tcPr>
                </a:tc>
                <a:extLst>
                  <a:ext uri="{0D108BD9-81ED-4DB2-BD59-A6C34878D82A}">
                    <a16:rowId xmlns:a16="http://schemas.microsoft.com/office/drawing/2014/main" val="2299039323"/>
                  </a:ext>
                </a:extLst>
              </a:tr>
              <a:tr h="185000">
                <a:tc>
                  <a:txBody>
                    <a:bodyPr/>
                    <a:lstStyle/>
                    <a:p>
                      <a:pPr algn="l" fontAlgn="t"/>
                      <a:r>
                        <a:rPr lang="en-US" sz="1300" b="1" i="0" u="none" strike="noStrike">
                          <a:solidFill>
                            <a:srgbClr val="FFFFFF"/>
                          </a:solidFill>
                          <a:effectLst/>
                          <a:latin typeface="Calibri"/>
                        </a:rPr>
                        <a:t>Teachers</a:t>
                      </a:r>
                    </a:p>
                  </a:txBody>
                  <a:tcPr marL="0" marR="0" marT="0" marB="0">
                    <a:lnL>
                      <a:noFill/>
                    </a:lnL>
                    <a:lnR>
                      <a:noFill/>
                    </a:lnR>
                    <a:lnT>
                      <a:noFill/>
                    </a:lnT>
                    <a:lnB w="6350" cap="flat" cmpd="sng" algn="ctr">
                      <a:solidFill>
                        <a:srgbClr val="000000"/>
                      </a:solidFill>
                      <a:prstDash val="solid"/>
                      <a:round/>
                      <a:headEnd type="none" w="med" len="med"/>
                      <a:tailEnd type="none" w="med" len="med"/>
                    </a:lnB>
                    <a:solidFill>
                      <a:srgbClr val="8EA9DB"/>
                    </a:solidFill>
                  </a:tcPr>
                </a:tc>
                <a:tc>
                  <a:txBody>
                    <a:bodyPr/>
                    <a:lstStyle/>
                    <a:p>
                      <a:pPr algn="l" fontAlgn="t"/>
                      <a:endParaRPr lang="en-US" sz="1300" b="1" i="0" u="none" strike="noStrike">
                        <a:solidFill>
                          <a:srgbClr val="FFFFFF"/>
                        </a:solidFill>
                        <a:effectLst/>
                        <a:latin typeface="Calibri"/>
                      </a:endParaRPr>
                    </a:p>
                  </a:txBody>
                  <a:tcPr marL="0" marR="0" marT="0" marB="0">
                    <a:lnL>
                      <a:noFill/>
                    </a:lnL>
                    <a:lnR>
                      <a:noFill/>
                    </a:lnR>
                    <a:lnT>
                      <a:noFill/>
                    </a:lnT>
                    <a:lnB w="6350" cap="flat" cmpd="sng" algn="ctr">
                      <a:solidFill>
                        <a:srgbClr val="000000"/>
                      </a:solidFill>
                      <a:prstDash val="solid"/>
                      <a:round/>
                      <a:headEnd type="none" w="med" len="med"/>
                      <a:tailEnd type="none" w="med" len="med"/>
                    </a:lnB>
                    <a:solidFill>
                      <a:srgbClr val="8EA9DB"/>
                    </a:solidFill>
                  </a:tcPr>
                </a:tc>
                <a:tc>
                  <a:txBody>
                    <a:bodyPr/>
                    <a:lstStyle/>
                    <a:p>
                      <a:pPr algn="l" fontAlgn="t"/>
                      <a:endParaRPr lang="en-US" sz="1300" b="1" i="0" u="none" strike="noStrike">
                        <a:solidFill>
                          <a:srgbClr val="FFFFFF"/>
                        </a:solidFill>
                        <a:effectLst/>
                        <a:latin typeface="Calibri"/>
                      </a:endParaRPr>
                    </a:p>
                  </a:txBody>
                  <a:tcPr marL="0" marR="0" marT="0" marB="0">
                    <a:lnL>
                      <a:noFill/>
                    </a:lnL>
                    <a:lnR>
                      <a:noFill/>
                    </a:lnR>
                    <a:lnT>
                      <a:noFill/>
                    </a:lnT>
                    <a:lnB w="6350" cap="flat" cmpd="sng" algn="ctr">
                      <a:solidFill>
                        <a:srgbClr val="000000"/>
                      </a:solidFill>
                      <a:prstDash val="solid"/>
                      <a:round/>
                      <a:headEnd type="none" w="med" len="med"/>
                      <a:tailEnd type="none" w="med" len="med"/>
                    </a:lnB>
                    <a:solidFill>
                      <a:srgbClr val="8EA9DB"/>
                    </a:solidFill>
                  </a:tcPr>
                </a:tc>
                <a:tc>
                  <a:txBody>
                    <a:bodyPr/>
                    <a:lstStyle/>
                    <a:p>
                      <a:pPr algn="l" fontAlgn="t"/>
                      <a:endParaRPr lang="en-US" sz="1300" b="1" i="0" u="none" strike="noStrike">
                        <a:solidFill>
                          <a:srgbClr val="FFFFFF"/>
                        </a:solidFill>
                        <a:effectLst/>
                        <a:latin typeface="Calibri"/>
                      </a:endParaRPr>
                    </a:p>
                  </a:txBody>
                  <a:tcPr marL="0" marR="0" marT="0" marB="0">
                    <a:lnL>
                      <a:noFill/>
                    </a:lnL>
                    <a:lnR>
                      <a:noFill/>
                    </a:lnR>
                    <a:lnT>
                      <a:noFill/>
                    </a:lnT>
                    <a:lnB w="6350" cap="flat" cmpd="sng" algn="ctr">
                      <a:solidFill>
                        <a:srgbClr val="000000"/>
                      </a:solidFill>
                      <a:prstDash val="solid"/>
                      <a:round/>
                      <a:headEnd type="none" w="med" len="med"/>
                      <a:tailEnd type="none" w="med" len="med"/>
                    </a:lnB>
                    <a:solidFill>
                      <a:srgbClr val="8EA9DB"/>
                    </a:solidFill>
                  </a:tcPr>
                </a:tc>
                <a:tc>
                  <a:txBody>
                    <a:bodyPr/>
                    <a:lstStyle/>
                    <a:p>
                      <a:pPr algn="l" fontAlgn="t"/>
                      <a:endParaRPr lang="en-US" sz="1300" b="1" i="0" u="none" strike="noStrike">
                        <a:solidFill>
                          <a:srgbClr val="FFFFFF"/>
                        </a:solidFill>
                        <a:effectLst/>
                        <a:latin typeface="Calibri"/>
                      </a:endParaRPr>
                    </a:p>
                  </a:txBody>
                  <a:tcPr marL="0" marR="0" marT="0" marB="0">
                    <a:lnL>
                      <a:noFill/>
                    </a:lnL>
                    <a:lnR>
                      <a:noFill/>
                    </a:lnR>
                    <a:lnT>
                      <a:noFill/>
                    </a:lnT>
                    <a:lnB w="6350" cap="flat" cmpd="sng" algn="ctr">
                      <a:solidFill>
                        <a:srgbClr val="000000"/>
                      </a:solidFill>
                      <a:prstDash val="solid"/>
                      <a:round/>
                      <a:headEnd type="none" w="med" len="med"/>
                      <a:tailEnd type="none" w="med" len="med"/>
                    </a:lnB>
                    <a:solidFill>
                      <a:srgbClr val="8EA9DB"/>
                    </a:solidFill>
                  </a:tcPr>
                </a:tc>
                <a:tc>
                  <a:txBody>
                    <a:bodyPr/>
                    <a:lstStyle/>
                    <a:p>
                      <a:pPr algn="l" fontAlgn="t"/>
                      <a:endParaRPr lang="en-US" sz="1300" b="1" i="0" u="none" strike="noStrike">
                        <a:solidFill>
                          <a:srgbClr val="FFFFFF"/>
                        </a:solidFill>
                        <a:effectLst/>
                        <a:latin typeface="Calibri"/>
                      </a:endParaRPr>
                    </a:p>
                  </a:txBody>
                  <a:tcPr marL="0" marR="0" marT="0" marB="0">
                    <a:lnL>
                      <a:noFill/>
                    </a:lnL>
                    <a:lnR>
                      <a:noFill/>
                    </a:lnR>
                    <a:lnT>
                      <a:noFill/>
                    </a:lnT>
                    <a:lnB w="6350" cap="flat" cmpd="sng" algn="ctr">
                      <a:solidFill>
                        <a:srgbClr val="000000"/>
                      </a:solidFill>
                      <a:prstDash val="solid"/>
                      <a:round/>
                      <a:headEnd type="none" w="med" len="med"/>
                      <a:tailEnd type="none" w="med" len="med"/>
                    </a:lnB>
                    <a:solidFill>
                      <a:srgbClr val="8EA9DB"/>
                    </a:solidFill>
                  </a:tcPr>
                </a:tc>
                <a:extLst>
                  <a:ext uri="{0D108BD9-81ED-4DB2-BD59-A6C34878D82A}">
                    <a16:rowId xmlns:a16="http://schemas.microsoft.com/office/drawing/2014/main" val="35608030"/>
                  </a:ext>
                </a:extLst>
              </a:tr>
              <a:tr h="246667">
                <a:tc>
                  <a:txBody>
                    <a:bodyPr/>
                    <a:lstStyle/>
                    <a:p>
                      <a:pPr algn="l" fontAlgn="b"/>
                      <a:r>
                        <a:rPr lang="en-US" sz="900" b="1" i="0" u="none" strike="noStrike">
                          <a:effectLst/>
                          <a:latin typeface="Arial"/>
                        </a:rPr>
                        <a:t>Middle School Core</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b"/>
                      <a:endParaRPr lang="en-US" sz="900" b="1" i="0" u="none" strike="noStrike">
                        <a:effectLst/>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pattFill prst="upDiag">
                      <a:fgClr>
                        <a:srgbClr val="8EA9DB"/>
                      </a:fgClr>
                      <a:bgClr>
                        <a:srgbClr val="BDD7EE"/>
                      </a:bgClr>
                    </a:pattFill>
                  </a:tcPr>
                </a:tc>
                <a:tc>
                  <a:txBody>
                    <a:bodyPr/>
                    <a:lstStyle/>
                    <a:p>
                      <a:pPr algn="l" fontAlgn="b"/>
                      <a:r>
                        <a:rPr lang="en-US" sz="900" b="1" i="0" u="none" strike="noStrike">
                          <a:effectLst/>
                          <a:latin typeface="Arial"/>
                        </a:rPr>
                        <a:t>            49.50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n-US" sz="900" b="1" i="0" u="none" strike="noStrike">
                          <a:solidFill>
                            <a:srgbClr val="000000"/>
                          </a:solidFill>
                          <a:effectLst/>
                          <a:latin typeface="Arial"/>
                        </a:rPr>
                        <a:t>                        -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n-US" sz="900" b="1" i="0" u="none" strike="noStrike">
                          <a:solidFill>
                            <a:srgbClr val="000000"/>
                          </a:solidFill>
                          <a:effectLst/>
                          <a:latin typeface="Arial"/>
                        </a:rPr>
                        <a:t>                   (49.50)</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l" fontAlgn="b"/>
                      <a:endParaRPr lang="en-US" sz="900" b="1" i="0" u="none" strike="noStrike">
                        <a:solidFill>
                          <a:srgbClr val="000000"/>
                        </a:solidFill>
                        <a:effectLst/>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849774177"/>
                  </a:ext>
                </a:extLst>
              </a:tr>
              <a:tr h="246667">
                <a:tc>
                  <a:txBody>
                    <a:bodyPr/>
                    <a:lstStyle/>
                    <a:p>
                      <a:pPr algn="l" fontAlgn="b"/>
                      <a:r>
                        <a:rPr lang="en-US" sz="900" b="1" i="0" u="none" strike="noStrike">
                          <a:effectLst/>
                          <a:latin typeface="Arial"/>
                        </a:rPr>
                        <a:t>Middle Electives</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endParaRPr lang="en-US" sz="900" b="1" i="0" u="none" strike="noStrike">
                        <a:effectLst/>
                        <a:latin typeface="Arial"/>
                      </a:endParaRPr>
                    </a:p>
                  </a:txBody>
                  <a:tcPr marL="0" marR="0" marT="0" marB="0" anchor="b">
                    <a:lnL>
                      <a:noFill/>
                    </a:lnL>
                    <a:lnR>
                      <a:noFill/>
                    </a:lnR>
                    <a:lnT>
                      <a:noFill/>
                    </a:lnT>
                    <a:lnB>
                      <a:noFill/>
                    </a:lnB>
                    <a:pattFill prst="upDiag">
                      <a:fgClr>
                        <a:srgbClr val="8EA9DB"/>
                      </a:fgClr>
                      <a:bgClr>
                        <a:srgbClr val="BDD7EE"/>
                      </a:bgClr>
                    </a:pattFill>
                  </a:tcPr>
                </a:tc>
                <a:tc>
                  <a:txBody>
                    <a:bodyPr/>
                    <a:lstStyle/>
                    <a:p>
                      <a:pPr algn="l" fontAlgn="b"/>
                      <a:r>
                        <a:rPr lang="en-US" sz="900" b="1" i="0" u="none" strike="noStrike">
                          <a:effectLst/>
                          <a:latin typeface="Arial"/>
                        </a:rPr>
                        <a:t>            19.00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n-US" sz="900" b="1" i="0" u="none" strike="noStrike">
                          <a:solidFill>
                            <a:srgbClr val="000000"/>
                          </a:solidFill>
                          <a:effectLst/>
                          <a:latin typeface="Arial"/>
                        </a:rPr>
                        <a:t>                        -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n-US" sz="900" b="1" i="0" u="none" strike="noStrike">
                          <a:solidFill>
                            <a:srgbClr val="000000"/>
                          </a:solidFill>
                          <a:effectLst/>
                          <a:latin typeface="Arial"/>
                        </a:rPr>
                        <a:t>                   (19.00)</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l" fontAlgn="b"/>
                      <a:endParaRPr lang="en-US" sz="900" b="1" i="0" u="none" strike="noStrike">
                        <a:solidFill>
                          <a:srgbClr val="000000"/>
                        </a:solidFill>
                        <a:effectLst/>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4205183689"/>
                  </a:ext>
                </a:extLst>
              </a:tr>
              <a:tr h="246667">
                <a:tc>
                  <a:txBody>
                    <a:bodyPr/>
                    <a:lstStyle/>
                    <a:p>
                      <a:pPr algn="l" fontAlgn="b"/>
                      <a:r>
                        <a:rPr lang="en-US" sz="900" b="0" i="0" u="none" strike="noStrike">
                          <a:effectLst/>
                          <a:latin typeface="Arial"/>
                        </a:rPr>
                        <a:t>Teacher Math 6-8</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b"/>
                      <a:endParaRPr lang="en-US" sz="900" b="0" i="0" u="none" strike="noStrike">
                        <a:effectLst/>
                        <a:latin typeface="Arial" panose="020B0604020202020204" pitchFamily="34" charset="0"/>
                      </a:endParaRPr>
                    </a:p>
                  </a:txBody>
                  <a:tcPr marL="0" marR="0" marT="0" marB="0" anchor="b">
                    <a:lnL>
                      <a:noFill/>
                    </a:lnL>
                    <a:lnR>
                      <a:noFill/>
                    </a:lnR>
                    <a:lnT>
                      <a:noFill/>
                    </a:lnT>
                    <a:lnB>
                      <a:noFill/>
                    </a:lnB>
                    <a:pattFill prst="upDiag">
                      <a:fgClr>
                        <a:srgbClr val="8EA9DB"/>
                      </a:fgClr>
                      <a:bgClr>
                        <a:srgbClr val="FFFFFF"/>
                      </a:bgClr>
                    </a:pattFill>
                  </a:tcPr>
                </a:tc>
                <a:tc>
                  <a:txBody>
                    <a:bodyPr/>
                    <a:lstStyle/>
                    <a:p>
                      <a:pPr algn="l" fontAlgn="b"/>
                      <a:endParaRPr lang="en-US" sz="900" b="0" i="0" u="none" strike="noStrike">
                        <a:effectLst/>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00" b="0" i="0" u="none" strike="noStrike">
                          <a:solidFill>
                            <a:srgbClr val="000000"/>
                          </a:solidFill>
                          <a:effectLst/>
                          <a:latin typeface="Arial"/>
                        </a:rPr>
                        <a:t>                   11.00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900" b="0" i="0" u="none" strike="noStrike">
                          <a:solidFill>
                            <a:srgbClr val="000000"/>
                          </a:solidFill>
                          <a:effectLst/>
                          <a:latin typeface="Arial"/>
                        </a:rPr>
                        <a:t>                    11.00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900" b="0" i="0" u="none" strike="noStrike">
                        <a:solidFill>
                          <a:srgbClr val="000000"/>
                        </a:solidFill>
                        <a:effectLst/>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2331945960"/>
                  </a:ext>
                </a:extLst>
              </a:tr>
              <a:tr h="246667">
                <a:tc>
                  <a:txBody>
                    <a:bodyPr/>
                    <a:lstStyle/>
                    <a:p>
                      <a:pPr algn="l" fontAlgn="b"/>
                      <a:r>
                        <a:rPr lang="en-US" sz="900" b="0" i="0" u="none" strike="noStrike">
                          <a:effectLst/>
                          <a:latin typeface="Arial"/>
                        </a:rPr>
                        <a:t>Teacher Science 6-8</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b"/>
                      <a:endParaRPr lang="en-US" sz="900" b="0" i="0" u="none" strike="noStrike">
                        <a:effectLst/>
                        <a:latin typeface="Arial" panose="020B0604020202020204" pitchFamily="34" charset="0"/>
                      </a:endParaRPr>
                    </a:p>
                  </a:txBody>
                  <a:tcPr marL="0" marR="0" marT="0" marB="0" anchor="b">
                    <a:lnL>
                      <a:noFill/>
                    </a:lnL>
                    <a:lnR>
                      <a:noFill/>
                    </a:lnR>
                    <a:lnT>
                      <a:noFill/>
                    </a:lnT>
                    <a:lnB>
                      <a:noFill/>
                    </a:lnB>
                    <a:pattFill prst="upDiag">
                      <a:fgClr>
                        <a:srgbClr val="8EA9DB"/>
                      </a:fgClr>
                      <a:bgClr>
                        <a:srgbClr val="FFFFFF"/>
                      </a:bgClr>
                    </a:pattFill>
                  </a:tcPr>
                </a:tc>
                <a:tc>
                  <a:txBody>
                    <a:bodyPr/>
                    <a:lstStyle/>
                    <a:p>
                      <a:pPr algn="l" fontAlgn="b"/>
                      <a:endParaRPr lang="en-US" sz="900" b="0" i="0" u="none" strike="noStrike">
                        <a:effectLst/>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00" b="0" i="0" u="none" strike="noStrike">
                          <a:solidFill>
                            <a:srgbClr val="000000"/>
                          </a:solidFill>
                          <a:effectLst/>
                          <a:latin typeface="Arial"/>
                        </a:rPr>
                        <a:t>                   10.00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900" b="0" i="0" u="none" strike="noStrike">
                          <a:solidFill>
                            <a:srgbClr val="000000"/>
                          </a:solidFill>
                          <a:effectLst/>
                          <a:latin typeface="Arial"/>
                        </a:rPr>
                        <a:t>                    10.00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900" b="0" i="0" u="none" strike="noStrike">
                        <a:solidFill>
                          <a:srgbClr val="000000"/>
                        </a:solidFill>
                        <a:effectLst/>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520333119"/>
                  </a:ext>
                </a:extLst>
              </a:tr>
              <a:tr h="246667">
                <a:tc>
                  <a:txBody>
                    <a:bodyPr/>
                    <a:lstStyle/>
                    <a:p>
                      <a:pPr algn="l" fontAlgn="b"/>
                      <a:r>
                        <a:rPr lang="en-US" sz="900" b="0" i="0" u="none" strike="noStrike">
                          <a:effectLst/>
                          <a:latin typeface="Arial"/>
                        </a:rPr>
                        <a:t>Teacher Social Studies 6-8</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b"/>
                      <a:endParaRPr lang="en-US" sz="900" b="0" i="0" u="none" strike="noStrike">
                        <a:effectLst/>
                        <a:latin typeface="Arial" panose="020B0604020202020204" pitchFamily="34" charset="0"/>
                      </a:endParaRPr>
                    </a:p>
                  </a:txBody>
                  <a:tcPr marL="0" marR="0" marT="0" marB="0" anchor="b">
                    <a:lnL>
                      <a:noFill/>
                    </a:lnL>
                    <a:lnR>
                      <a:noFill/>
                    </a:lnR>
                    <a:lnT>
                      <a:noFill/>
                    </a:lnT>
                    <a:lnB>
                      <a:noFill/>
                    </a:lnB>
                    <a:pattFill prst="upDiag">
                      <a:fgClr>
                        <a:srgbClr val="8EA9DB"/>
                      </a:fgClr>
                      <a:bgClr>
                        <a:srgbClr val="FFFFFF"/>
                      </a:bgClr>
                    </a:pattFill>
                  </a:tcPr>
                </a:tc>
                <a:tc>
                  <a:txBody>
                    <a:bodyPr/>
                    <a:lstStyle/>
                    <a:p>
                      <a:pPr algn="l" fontAlgn="b"/>
                      <a:endParaRPr lang="en-US" sz="900" b="0" i="0" u="none" strike="noStrike">
                        <a:effectLst/>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00" b="0" i="0" u="none" strike="noStrike">
                          <a:solidFill>
                            <a:srgbClr val="000000"/>
                          </a:solidFill>
                          <a:effectLst/>
                          <a:latin typeface="Arial"/>
                        </a:rPr>
                        <a:t>                   10.00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900" b="0" i="0" u="none" strike="noStrike">
                          <a:solidFill>
                            <a:srgbClr val="000000"/>
                          </a:solidFill>
                          <a:effectLst/>
                          <a:latin typeface="Arial"/>
                        </a:rPr>
                        <a:t>                    10.00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900" b="0" i="0" u="none" strike="noStrike">
                        <a:solidFill>
                          <a:srgbClr val="000000"/>
                        </a:solidFill>
                        <a:effectLst/>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3141580826"/>
                  </a:ext>
                </a:extLst>
              </a:tr>
              <a:tr h="246667">
                <a:tc>
                  <a:txBody>
                    <a:bodyPr/>
                    <a:lstStyle/>
                    <a:p>
                      <a:pPr algn="l" fontAlgn="b"/>
                      <a:r>
                        <a:rPr lang="en-US" sz="900" b="0" i="0" u="none" strike="noStrike">
                          <a:effectLst/>
                          <a:latin typeface="Arial"/>
                        </a:rPr>
                        <a:t>Teacher ELA 6-8</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b"/>
                      <a:endParaRPr lang="en-US" sz="900" b="0" i="0" u="none" strike="noStrike">
                        <a:effectLst/>
                        <a:latin typeface="Arial" panose="020B0604020202020204" pitchFamily="34" charset="0"/>
                      </a:endParaRPr>
                    </a:p>
                  </a:txBody>
                  <a:tcPr marL="0" marR="0" marT="0" marB="0" anchor="b">
                    <a:lnL>
                      <a:noFill/>
                    </a:lnL>
                    <a:lnR>
                      <a:noFill/>
                    </a:lnR>
                    <a:lnT>
                      <a:noFill/>
                    </a:lnT>
                    <a:lnB>
                      <a:noFill/>
                    </a:lnB>
                    <a:pattFill prst="upDiag">
                      <a:fgClr>
                        <a:srgbClr val="8EA9DB"/>
                      </a:fgClr>
                      <a:bgClr>
                        <a:srgbClr val="FFFFFF"/>
                      </a:bgClr>
                    </a:pattFill>
                  </a:tcPr>
                </a:tc>
                <a:tc>
                  <a:txBody>
                    <a:bodyPr/>
                    <a:lstStyle/>
                    <a:p>
                      <a:pPr algn="l" fontAlgn="b"/>
                      <a:endParaRPr lang="en-US" sz="900" b="0" i="0" u="none" strike="noStrike">
                        <a:effectLst/>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00" b="0" i="0" u="none" strike="noStrike">
                          <a:solidFill>
                            <a:srgbClr val="000000"/>
                          </a:solidFill>
                          <a:effectLst/>
                          <a:latin typeface="Arial"/>
                        </a:rPr>
                        <a:t>                     9.00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900" b="0" i="0" u="none" strike="noStrike">
                          <a:solidFill>
                            <a:srgbClr val="000000"/>
                          </a:solidFill>
                          <a:effectLst/>
                          <a:latin typeface="Arial"/>
                        </a:rPr>
                        <a:t>                      9.00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900" b="0" i="0" u="none" strike="noStrike">
                        <a:solidFill>
                          <a:srgbClr val="000000"/>
                        </a:solidFill>
                        <a:effectLst/>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70686954"/>
                  </a:ext>
                </a:extLst>
              </a:tr>
              <a:tr h="246667">
                <a:tc>
                  <a:txBody>
                    <a:bodyPr/>
                    <a:lstStyle/>
                    <a:p>
                      <a:pPr algn="l" fontAlgn="b"/>
                      <a:r>
                        <a:rPr lang="en-US" sz="900" b="0" i="0" u="none" strike="noStrike">
                          <a:effectLst/>
                          <a:latin typeface="Arial"/>
                        </a:rPr>
                        <a:t>Teacher Art 6-8</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endParaRPr lang="en-US" sz="900" b="0" i="0" u="none" strike="noStrike">
                        <a:effectLst/>
                        <a:latin typeface="Arial" panose="020B0604020202020204" pitchFamily="34" charset="0"/>
                      </a:endParaRPr>
                    </a:p>
                  </a:txBody>
                  <a:tcPr marL="0" marR="0" marT="0" marB="0" anchor="b">
                    <a:lnL>
                      <a:noFill/>
                    </a:lnL>
                    <a:lnR>
                      <a:noFill/>
                    </a:lnR>
                    <a:lnT>
                      <a:noFill/>
                    </a:lnT>
                    <a:lnB>
                      <a:noFill/>
                    </a:lnB>
                    <a:pattFill prst="upDiag">
                      <a:fgClr>
                        <a:srgbClr val="8EA9DB"/>
                      </a:fgClr>
                      <a:bgClr>
                        <a:srgbClr val="FFFFFF"/>
                      </a:bgClr>
                    </a:pattFill>
                  </a:tcPr>
                </a:tc>
                <a:tc>
                  <a:txBody>
                    <a:bodyPr/>
                    <a:lstStyle/>
                    <a:p>
                      <a:pPr algn="l" fontAlgn="b"/>
                      <a:endParaRPr lang="en-US" sz="900" b="0" i="0" u="none" strike="noStrike">
                        <a:effectLst/>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00" b="0" i="0" u="none" strike="noStrike" dirty="0">
                          <a:solidFill>
                            <a:srgbClr val="000000"/>
                          </a:solidFill>
                          <a:effectLst/>
                          <a:latin typeface="Arial"/>
                        </a:rPr>
                        <a:t>                     2.00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900" b="0" i="0" u="none" strike="noStrike">
                          <a:solidFill>
                            <a:srgbClr val="000000"/>
                          </a:solidFill>
                          <a:effectLst/>
                          <a:latin typeface="Arial"/>
                        </a:rPr>
                        <a:t>                      2.00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900" b="0" i="0" u="none" strike="noStrike">
                        <a:solidFill>
                          <a:srgbClr val="000000"/>
                        </a:solidFill>
                        <a:effectLst/>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3615526107"/>
                  </a:ext>
                </a:extLst>
              </a:tr>
              <a:tr h="246667">
                <a:tc>
                  <a:txBody>
                    <a:bodyPr/>
                    <a:lstStyle/>
                    <a:p>
                      <a:pPr algn="l" fontAlgn="b"/>
                      <a:r>
                        <a:rPr lang="en-US" sz="900" b="0" i="0" u="none" strike="noStrike">
                          <a:effectLst/>
                          <a:latin typeface="Arial"/>
                        </a:rPr>
                        <a:t>Teacher Band 6-8</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endParaRPr lang="en-US" sz="900" b="0" i="0" u="none" strike="noStrike">
                        <a:effectLst/>
                        <a:latin typeface="Arial" panose="020B0604020202020204" pitchFamily="34" charset="0"/>
                      </a:endParaRPr>
                    </a:p>
                  </a:txBody>
                  <a:tcPr marL="0" marR="0" marT="0" marB="0" anchor="b">
                    <a:lnL>
                      <a:noFill/>
                    </a:lnL>
                    <a:lnR>
                      <a:noFill/>
                    </a:lnR>
                    <a:lnT>
                      <a:noFill/>
                    </a:lnT>
                    <a:lnB>
                      <a:noFill/>
                    </a:lnB>
                    <a:pattFill prst="upDiag">
                      <a:fgClr>
                        <a:srgbClr val="8EA9DB"/>
                      </a:fgClr>
                      <a:bgClr>
                        <a:srgbClr val="FFFFFF"/>
                      </a:bgClr>
                    </a:pattFill>
                  </a:tcPr>
                </a:tc>
                <a:tc>
                  <a:txBody>
                    <a:bodyPr/>
                    <a:lstStyle/>
                    <a:p>
                      <a:pPr algn="l" fontAlgn="b"/>
                      <a:endParaRPr lang="en-US" sz="900" b="0" i="0" u="none" strike="noStrike">
                        <a:effectLst/>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00" b="0" i="0" u="none" strike="noStrike">
                          <a:solidFill>
                            <a:srgbClr val="000000"/>
                          </a:solidFill>
                          <a:effectLst/>
                          <a:latin typeface="Arial"/>
                        </a:rPr>
                        <a:t>                     1.00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900" b="0" i="0" u="none" strike="noStrike">
                          <a:solidFill>
                            <a:srgbClr val="000000"/>
                          </a:solidFill>
                          <a:effectLst/>
                          <a:latin typeface="Arial"/>
                        </a:rPr>
                        <a:t>                      1.00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900" b="0" i="0" u="none" strike="noStrike">
                        <a:solidFill>
                          <a:srgbClr val="000000"/>
                        </a:solidFill>
                        <a:effectLst/>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460036414"/>
                  </a:ext>
                </a:extLst>
              </a:tr>
              <a:tr h="246667">
                <a:tc>
                  <a:txBody>
                    <a:bodyPr/>
                    <a:lstStyle/>
                    <a:p>
                      <a:pPr algn="l" fontAlgn="b"/>
                      <a:r>
                        <a:rPr lang="en-US" sz="900" b="0" i="0" u="none" strike="noStrike">
                          <a:effectLst/>
                          <a:latin typeface="Arial"/>
                        </a:rPr>
                        <a:t>Teacher Music 6-8</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endParaRPr lang="en-US" sz="900" b="0" i="0" u="none" strike="noStrike">
                        <a:effectLst/>
                        <a:latin typeface="Arial" panose="020B0604020202020204" pitchFamily="34" charset="0"/>
                      </a:endParaRPr>
                    </a:p>
                  </a:txBody>
                  <a:tcPr marL="0" marR="0" marT="0" marB="0" anchor="b">
                    <a:lnL>
                      <a:noFill/>
                    </a:lnL>
                    <a:lnR>
                      <a:noFill/>
                    </a:lnR>
                    <a:lnT>
                      <a:noFill/>
                    </a:lnT>
                    <a:lnB>
                      <a:noFill/>
                    </a:lnB>
                    <a:pattFill prst="upDiag">
                      <a:fgClr>
                        <a:srgbClr val="8EA9DB"/>
                      </a:fgClr>
                      <a:bgClr>
                        <a:srgbClr val="FFFFFF"/>
                      </a:bgClr>
                    </a:pattFill>
                  </a:tcPr>
                </a:tc>
                <a:tc>
                  <a:txBody>
                    <a:bodyPr/>
                    <a:lstStyle/>
                    <a:p>
                      <a:pPr algn="l" fontAlgn="b"/>
                      <a:endParaRPr lang="en-US" sz="900" b="0" i="0" u="none" strike="noStrike">
                        <a:effectLst/>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00" b="0" i="0" u="none" strike="noStrike">
                          <a:solidFill>
                            <a:srgbClr val="000000"/>
                          </a:solidFill>
                          <a:effectLst/>
                          <a:latin typeface="Arial"/>
                        </a:rPr>
                        <a:t>                     2.00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900" b="0" i="0" u="none" strike="noStrike">
                          <a:solidFill>
                            <a:srgbClr val="000000"/>
                          </a:solidFill>
                          <a:effectLst/>
                          <a:latin typeface="Arial"/>
                        </a:rPr>
                        <a:t>                      2.00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900" b="0" i="0" u="none" strike="noStrike">
                        <a:solidFill>
                          <a:srgbClr val="000000"/>
                        </a:solidFill>
                        <a:effectLst/>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3309817513"/>
                  </a:ext>
                </a:extLst>
              </a:tr>
              <a:tr h="246667">
                <a:tc>
                  <a:txBody>
                    <a:bodyPr/>
                    <a:lstStyle/>
                    <a:p>
                      <a:pPr algn="l" fontAlgn="b"/>
                      <a:r>
                        <a:rPr lang="en-US" sz="900" b="0" i="0" u="none" strike="noStrike">
                          <a:effectLst/>
                          <a:latin typeface="Arial"/>
                        </a:rPr>
                        <a:t>Teacher Orchestra 6-8</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endParaRPr lang="en-US" sz="900" b="0" i="0" u="none" strike="noStrike">
                        <a:effectLst/>
                        <a:latin typeface="Arial" panose="020B0604020202020204" pitchFamily="34" charset="0"/>
                      </a:endParaRPr>
                    </a:p>
                  </a:txBody>
                  <a:tcPr marL="0" marR="0" marT="0" marB="0" anchor="b">
                    <a:lnL>
                      <a:noFill/>
                    </a:lnL>
                    <a:lnR>
                      <a:noFill/>
                    </a:lnR>
                    <a:lnT>
                      <a:noFill/>
                    </a:lnT>
                    <a:lnB>
                      <a:noFill/>
                    </a:lnB>
                    <a:pattFill prst="upDiag">
                      <a:fgClr>
                        <a:srgbClr val="8EA9DB"/>
                      </a:fgClr>
                      <a:bgClr>
                        <a:srgbClr val="FFFFFF"/>
                      </a:bgClr>
                    </a:pattFill>
                  </a:tcPr>
                </a:tc>
                <a:tc>
                  <a:txBody>
                    <a:bodyPr/>
                    <a:lstStyle/>
                    <a:p>
                      <a:pPr algn="l" fontAlgn="b"/>
                      <a:endParaRPr lang="en-US" sz="900" b="0" i="0" u="none" strike="noStrike">
                        <a:effectLst/>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00" b="0" i="0" u="none" strike="noStrike">
                          <a:solidFill>
                            <a:srgbClr val="000000"/>
                          </a:solidFill>
                          <a:effectLst/>
                          <a:latin typeface="Arial"/>
                        </a:rPr>
                        <a:t>                     1.00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900" b="0" i="0" u="none" strike="noStrike">
                          <a:solidFill>
                            <a:srgbClr val="000000"/>
                          </a:solidFill>
                          <a:effectLst/>
                          <a:latin typeface="Arial"/>
                        </a:rPr>
                        <a:t>                      1.00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900" b="0" i="0" u="none" strike="noStrike">
                        <a:solidFill>
                          <a:srgbClr val="000000"/>
                        </a:solidFill>
                        <a:effectLst/>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2799329978"/>
                  </a:ext>
                </a:extLst>
              </a:tr>
              <a:tr h="246667">
                <a:tc>
                  <a:txBody>
                    <a:bodyPr/>
                    <a:lstStyle/>
                    <a:p>
                      <a:pPr algn="l" fontAlgn="b"/>
                      <a:r>
                        <a:rPr lang="en-US" sz="900" b="0" i="0" u="none" strike="noStrike">
                          <a:effectLst/>
                          <a:latin typeface="Arial"/>
                        </a:rPr>
                        <a:t>Teacher Physical Ed 6-8</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endParaRPr lang="en-US" sz="900" b="0" i="0" u="none" strike="noStrike">
                        <a:effectLst/>
                        <a:latin typeface="Arial" panose="020B0604020202020204" pitchFamily="34" charset="0"/>
                      </a:endParaRPr>
                    </a:p>
                  </a:txBody>
                  <a:tcPr marL="0" marR="0" marT="0" marB="0" anchor="b">
                    <a:lnL>
                      <a:noFill/>
                    </a:lnL>
                    <a:lnR>
                      <a:noFill/>
                    </a:lnR>
                    <a:lnT>
                      <a:noFill/>
                    </a:lnT>
                    <a:lnB>
                      <a:noFill/>
                    </a:lnB>
                    <a:pattFill prst="upDiag">
                      <a:fgClr>
                        <a:srgbClr val="8EA9DB"/>
                      </a:fgClr>
                      <a:bgClr>
                        <a:srgbClr val="FFFFFF"/>
                      </a:bgClr>
                    </a:pattFill>
                  </a:tcPr>
                </a:tc>
                <a:tc>
                  <a:txBody>
                    <a:bodyPr/>
                    <a:lstStyle/>
                    <a:p>
                      <a:pPr algn="l" fontAlgn="b"/>
                      <a:endParaRPr lang="en-US" sz="900" b="0" i="0" u="none" strike="noStrike">
                        <a:effectLst/>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00" b="0" i="0" u="none" strike="noStrike">
                          <a:solidFill>
                            <a:srgbClr val="000000"/>
                          </a:solidFill>
                          <a:effectLst/>
                          <a:latin typeface="Arial"/>
                        </a:rPr>
                        <a:t>                     7.00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900" b="0" i="0" u="none" strike="noStrike">
                          <a:solidFill>
                            <a:srgbClr val="000000"/>
                          </a:solidFill>
                          <a:effectLst/>
                          <a:latin typeface="Arial"/>
                        </a:rPr>
                        <a:t>                      7.00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900" b="0" i="0" u="none" strike="noStrike">
                        <a:solidFill>
                          <a:srgbClr val="000000"/>
                        </a:solidFill>
                        <a:effectLst/>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623078089"/>
                  </a:ext>
                </a:extLst>
              </a:tr>
              <a:tr h="246667">
                <a:tc>
                  <a:txBody>
                    <a:bodyPr/>
                    <a:lstStyle/>
                    <a:p>
                      <a:pPr algn="l" fontAlgn="b"/>
                      <a:r>
                        <a:rPr lang="en-US" sz="900" b="0" i="0" u="none" strike="noStrike">
                          <a:effectLst/>
                          <a:latin typeface="Arial"/>
                        </a:rPr>
                        <a:t>Teacher Performing Arts 6-8</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endParaRPr lang="en-US" sz="900" b="0" i="0" u="none" strike="noStrike">
                        <a:effectLst/>
                        <a:latin typeface="Arial" panose="020B0604020202020204" pitchFamily="34" charset="0"/>
                      </a:endParaRPr>
                    </a:p>
                  </a:txBody>
                  <a:tcPr marL="0" marR="0" marT="0" marB="0" anchor="b">
                    <a:lnL>
                      <a:noFill/>
                    </a:lnL>
                    <a:lnR>
                      <a:noFill/>
                    </a:lnR>
                    <a:lnT>
                      <a:noFill/>
                    </a:lnT>
                    <a:lnB>
                      <a:noFill/>
                    </a:lnB>
                    <a:pattFill prst="upDiag">
                      <a:fgClr>
                        <a:srgbClr val="8EA9DB"/>
                      </a:fgClr>
                      <a:bgClr>
                        <a:srgbClr val="FFFFFF"/>
                      </a:bgClr>
                    </a:pattFill>
                  </a:tcPr>
                </a:tc>
                <a:tc>
                  <a:txBody>
                    <a:bodyPr/>
                    <a:lstStyle/>
                    <a:p>
                      <a:pPr algn="l" fontAlgn="b"/>
                      <a:endParaRPr lang="en-US" sz="900" b="0" i="0" u="none" strike="noStrike">
                        <a:effectLst/>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00" b="0" i="0" u="none" strike="noStrike">
                          <a:solidFill>
                            <a:srgbClr val="000000"/>
                          </a:solidFill>
                          <a:effectLst/>
                          <a:latin typeface="Arial"/>
                        </a:rPr>
                        <a:t>                     2.00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900" b="0" i="0" u="none" strike="noStrike">
                          <a:solidFill>
                            <a:srgbClr val="000000"/>
                          </a:solidFill>
                          <a:effectLst/>
                          <a:latin typeface="Arial"/>
                        </a:rPr>
                        <a:t>                      2.00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900" b="0" i="0" u="none" strike="noStrike">
                        <a:solidFill>
                          <a:srgbClr val="000000"/>
                        </a:solidFill>
                        <a:effectLst/>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854511642"/>
                  </a:ext>
                </a:extLst>
              </a:tr>
              <a:tr h="246667">
                <a:tc>
                  <a:txBody>
                    <a:bodyPr/>
                    <a:lstStyle/>
                    <a:p>
                      <a:pPr algn="l" fontAlgn="b"/>
                      <a:r>
                        <a:rPr lang="en-US" sz="900" b="0" i="0" u="none" strike="noStrike">
                          <a:effectLst/>
                          <a:latin typeface="Arial"/>
                        </a:rPr>
                        <a:t>Teacher World Language 6-8</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endParaRPr lang="en-US" sz="900" b="0" i="0" u="none" strike="noStrike">
                        <a:effectLst/>
                        <a:latin typeface="Arial" panose="020B0604020202020204" pitchFamily="34" charset="0"/>
                      </a:endParaRPr>
                    </a:p>
                  </a:txBody>
                  <a:tcPr marL="0" marR="0" marT="0" marB="0" anchor="b">
                    <a:lnL>
                      <a:noFill/>
                    </a:lnL>
                    <a:lnR>
                      <a:noFill/>
                    </a:lnR>
                    <a:lnT>
                      <a:noFill/>
                    </a:lnT>
                    <a:lnB>
                      <a:noFill/>
                    </a:lnB>
                    <a:pattFill prst="upDiag">
                      <a:fgClr>
                        <a:srgbClr val="8EA9DB"/>
                      </a:fgClr>
                      <a:bgClr>
                        <a:srgbClr val="FFFFFF"/>
                      </a:bgClr>
                    </a:pattFill>
                  </a:tcPr>
                </a:tc>
                <a:tc>
                  <a:txBody>
                    <a:bodyPr/>
                    <a:lstStyle/>
                    <a:p>
                      <a:pPr algn="l" fontAlgn="b"/>
                      <a:endParaRPr lang="en-US" sz="900" b="0" i="0" u="none" strike="noStrike">
                        <a:effectLst/>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00" b="0" i="0" u="none" strike="noStrike">
                          <a:solidFill>
                            <a:srgbClr val="000000"/>
                          </a:solidFill>
                          <a:effectLst/>
                          <a:latin typeface="Arial"/>
                        </a:rPr>
                        <a:t>                   12.00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900" b="0" i="0" u="none" strike="noStrike">
                          <a:solidFill>
                            <a:srgbClr val="000000"/>
                          </a:solidFill>
                          <a:effectLst/>
                          <a:latin typeface="Arial"/>
                        </a:rPr>
                        <a:t>                    12.00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900" b="0" i="0" u="none" strike="noStrike">
                        <a:solidFill>
                          <a:srgbClr val="000000"/>
                        </a:solidFill>
                        <a:effectLst/>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1183442037"/>
                  </a:ext>
                </a:extLst>
              </a:tr>
              <a:tr h="246667">
                <a:tc>
                  <a:txBody>
                    <a:bodyPr/>
                    <a:lstStyle/>
                    <a:p>
                      <a:pPr algn="l" fontAlgn="b"/>
                      <a:r>
                        <a:rPr lang="en-US" sz="900" b="0" i="0" u="none" strike="noStrike">
                          <a:effectLst/>
                          <a:latin typeface="Arial"/>
                        </a:rPr>
                        <a:t>Teacher Gifted</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900" b="0" i="0" u="none" strike="noStrike">
                        <a:effectLst/>
                        <a:latin typeface="Arial" panose="020B0604020202020204" pitchFamily="34" charset="0"/>
                      </a:endParaRPr>
                    </a:p>
                  </a:txBody>
                  <a:tcPr marL="0" marR="0" marT="0" marB="0" anchor="b">
                    <a:lnL>
                      <a:noFill/>
                    </a:lnL>
                    <a:lnR>
                      <a:noFill/>
                    </a:lnR>
                    <a:lnT>
                      <a:noFill/>
                    </a:lnT>
                    <a:lnB>
                      <a:noFill/>
                    </a:lnB>
                    <a:pattFill prst="upDiag">
                      <a:fgClr>
                        <a:srgbClr val="8EA9DB"/>
                      </a:fgClr>
                      <a:bgClr>
                        <a:srgbClr val="FFFFFF"/>
                      </a:bgClr>
                    </a:pattFill>
                  </a:tcPr>
                </a:tc>
                <a:tc>
                  <a:txBody>
                    <a:bodyPr/>
                    <a:lstStyle/>
                    <a:p>
                      <a:pPr algn="l" fontAlgn="b"/>
                      <a:r>
                        <a:rPr lang="en-US" sz="900" b="0" i="0" u="none" strike="noStrike">
                          <a:effectLst/>
                          <a:latin typeface="Arial"/>
                        </a:rPr>
                        <a:t>            13.00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00" b="0" i="0" u="none" strike="noStrike">
                          <a:solidFill>
                            <a:srgbClr val="000000"/>
                          </a:solidFill>
                          <a:effectLst/>
                          <a:latin typeface="Arial"/>
                        </a:rPr>
                        <a:t>                   11.00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900" b="0" i="0" u="none" strike="noStrike">
                          <a:solidFill>
                            <a:srgbClr val="000000"/>
                          </a:solidFill>
                          <a:effectLst/>
                          <a:latin typeface="Arial"/>
                        </a:rPr>
                        <a:t>                     (2.00)</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900" b="0" i="0" u="none" strike="noStrike">
                        <a:solidFill>
                          <a:srgbClr val="000000"/>
                        </a:solidFill>
                        <a:effectLst/>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3660864203"/>
                  </a:ext>
                </a:extLst>
              </a:tr>
              <a:tr h="246667">
                <a:tc>
                  <a:txBody>
                    <a:bodyPr/>
                    <a:lstStyle/>
                    <a:p>
                      <a:pPr algn="l" fontAlgn="b"/>
                      <a:r>
                        <a:rPr lang="en-US" sz="900" b="0" i="0" u="none" strike="noStrike">
                          <a:effectLst/>
                          <a:latin typeface="Arial"/>
                        </a:rPr>
                        <a:t>Teacher Social Emotional Learning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900" b="0" i="0" u="none" strike="noStrike">
                        <a:effectLst/>
                        <a:latin typeface="Arial"/>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pattFill prst="upDiag">
                      <a:fgClr>
                        <a:srgbClr val="8EA9DB"/>
                      </a:fgClr>
                      <a:bgClr>
                        <a:srgbClr val="FFFFFF"/>
                      </a:bgClr>
                    </a:pattFill>
                  </a:tcPr>
                </a:tc>
                <a:tc>
                  <a:txBody>
                    <a:bodyPr/>
                    <a:lstStyle/>
                    <a:p>
                      <a:pPr algn="l" fontAlgn="b"/>
                      <a:endParaRPr lang="en-US" sz="900" b="0" i="0" u="none" strike="noStrike">
                        <a:effectLst/>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00" b="0" i="0" u="none" strike="noStrike">
                          <a:solidFill>
                            <a:srgbClr val="000000"/>
                          </a:solidFill>
                          <a:effectLst/>
                          <a:latin typeface="Arial"/>
                        </a:rPr>
                        <a:t>                        -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900" b="0" i="0" u="none" strike="noStrike">
                          <a:solidFill>
                            <a:srgbClr val="000000"/>
                          </a:solidFill>
                          <a:effectLst/>
                          <a:latin typeface="Arial"/>
                        </a:rPr>
                        <a:t>                         -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900" b="0" i="0" u="none" strike="noStrike">
                        <a:solidFill>
                          <a:srgbClr val="000000"/>
                        </a:solidFill>
                        <a:effectLst/>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22010834"/>
                  </a:ext>
                </a:extLst>
              </a:tr>
              <a:tr h="246667">
                <a:tc>
                  <a:txBody>
                    <a:bodyPr/>
                    <a:lstStyle/>
                    <a:p>
                      <a:pPr algn="l" fontAlgn="b"/>
                      <a:r>
                        <a:rPr lang="en-US" sz="900" b="1" i="0" u="none" strike="noStrike">
                          <a:effectLst/>
                          <a:latin typeface="Arial"/>
                        </a:rPr>
                        <a:t>EIP TEACHERS</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B4C6E7"/>
                    </a:solidFill>
                  </a:tcPr>
                </a:tc>
                <a:tc>
                  <a:txBody>
                    <a:bodyPr/>
                    <a:lstStyle/>
                    <a:p>
                      <a:pPr algn="l" fontAlgn="b"/>
                      <a:endParaRPr lang="en-US" sz="900" b="1" i="0" u="none" strike="noStrike">
                        <a:effectLst/>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n-US" sz="900" b="1" i="0" u="none" strike="noStrike">
                          <a:effectLst/>
                          <a:latin typeface="Arial"/>
                        </a:rPr>
                        <a:t>             3.50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B4C6E7"/>
                    </a:solidFill>
                  </a:tcPr>
                </a:tc>
                <a:tc>
                  <a:txBody>
                    <a:bodyPr/>
                    <a:lstStyle/>
                    <a:p>
                      <a:pPr algn="ctr" fontAlgn="b"/>
                      <a:r>
                        <a:rPr lang="en-US" sz="900" b="1" i="0" u="none" strike="noStrike">
                          <a:solidFill>
                            <a:srgbClr val="000000"/>
                          </a:solidFill>
                          <a:effectLst/>
                          <a:latin typeface="Arial"/>
                        </a:rPr>
                        <a:t>                     5.00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B4C6E7"/>
                    </a:solidFill>
                  </a:tcPr>
                </a:tc>
                <a:tc>
                  <a:txBody>
                    <a:bodyPr/>
                    <a:lstStyle/>
                    <a:p>
                      <a:pPr algn="ctr" fontAlgn="b"/>
                      <a:r>
                        <a:rPr lang="en-US" sz="900" b="1" i="0" u="none" strike="noStrike">
                          <a:solidFill>
                            <a:srgbClr val="000000"/>
                          </a:solidFill>
                          <a:effectLst/>
                          <a:latin typeface="Arial"/>
                        </a:rPr>
                        <a:t>                      1.50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B4C6E7"/>
                    </a:solidFill>
                  </a:tcPr>
                </a:tc>
                <a:tc>
                  <a:txBody>
                    <a:bodyPr/>
                    <a:lstStyle/>
                    <a:p>
                      <a:pPr algn="l" fontAlgn="b"/>
                      <a:endParaRPr lang="en-US" sz="900" b="1" i="0" u="none" strike="noStrike">
                        <a:solidFill>
                          <a:srgbClr val="000000"/>
                        </a:solidFill>
                        <a:effectLst/>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1241321253"/>
                  </a:ext>
                </a:extLst>
              </a:tr>
              <a:tr h="246667">
                <a:tc>
                  <a:txBody>
                    <a:bodyPr/>
                    <a:lstStyle/>
                    <a:p>
                      <a:pPr algn="l" fontAlgn="b"/>
                      <a:r>
                        <a:rPr lang="en-US" sz="900" b="0" i="0" u="none" strike="noStrike">
                          <a:effectLst/>
                          <a:latin typeface="Arial"/>
                        </a:rPr>
                        <a:t>Teacher REP 6-12</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l" fontAlgn="b"/>
                      <a:endParaRPr lang="en-US" sz="900" b="0" i="0" u="none" strike="noStrike">
                        <a:effectLst/>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upDiag">
                      <a:fgClr>
                        <a:srgbClr val="8EA9DB"/>
                      </a:fgClr>
                      <a:bgClr>
                        <a:srgbClr val="FFFFFF"/>
                      </a:bgClr>
                    </a:pattFill>
                  </a:tcPr>
                </a:tc>
                <a:tc>
                  <a:txBody>
                    <a:bodyPr/>
                    <a:lstStyle/>
                    <a:p>
                      <a:pPr algn="l" fontAlgn="b"/>
                      <a:endParaRPr lang="en-US" sz="900" b="0" i="0" u="none" strike="noStrike">
                        <a:effectLst/>
                        <a:latin typeface="Arial"/>
                      </a:endParaRP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900" b="0" i="0" u="none" strike="noStrike">
                          <a:solidFill>
                            <a:srgbClr val="000000"/>
                          </a:solidFill>
                          <a:effectLst/>
                          <a:latin typeface="Arial"/>
                        </a:rPr>
                        <a:t>                     5.00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900" b="0" i="0" u="none" strike="noStrike">
                          <a:solidFill>
                            <a:srgbClr val="000000"/>
                          </a:solidFill>
                          <a:effectLst/>
                          <a:latin typeface="Arial"/>
                        </a:rPr>
                        <a:t>                      5.00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900" b="0" i="0" u="none" strike="noStrike" dirty="0">
                        <a:solidFill>
                          <a:srgbClr val="000000"/>
                        </a:solidFill>
                        <a:effectLst/>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2369440323"/>
                  </a:ext>
                </a:extLst>
              </a:tr>
            </a:tbl>
          </a:graphicData>
        </a:graphic>
      </p:graphicFrame>
      <p:sp>
        <p:nvSpPr>
          <p:cNvPr id="7" name="Flowchart: Terminator 6">
            <a:extLst>
              <a:ext uri="{FF2B5EF4-FFF2-40B4-BE49-F238E27FC236}">
                <a16:creationId xmlns:a16="http://schemas.microsoft.com/office/drawing/2014/main" id="{A5C06F02-69DC-C693-07D4-E04D78DC589C}"/>
              </a:ext>
            </a:extLst>
          </p:cNvPr>
          <p:cNvSpPr/>
          <p:nvPr/>
        </p:nvSpPr>
        <p:spPr>
          <a:xfrm>
            <a:off x="2317927" y="1388714"/>
            <a:ext cx="496956" cy="209291"/>
          </a:xfrm>
          <a:prstGeom prst="flowChartTerminator">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 name="Flowchart: Terminator 7">
            <a:extLst>
              <a:ext uri="{FF2B5EF4-FFF2-40B4-BE49-F238E27FC236}">
                <a16:creationId xmlns:a16="http://schemas.microsoft.com/office/drawing/2014/main" id="{D44347FC-0F1B-7757-AEA9-B992657002A6}"/>
              </a:ext>
            </a:extLst>
          </p:cNvPr>
          <p:cNvSpPr/>
          <p:nvPr/>
        </p:nvSpPr>
        <p:spPr>
          <a:xfrm>
            <a:off x="2840863" y="1388713"/>
            <a:ext cx="496956" cy="209291"/>
          </a:xfrm>
          <a:prstGeom prst="flowChartTerminator">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Flowchart: Terminator 10">
            <a:extLst>
              <a:ext uri="{FF2B5EF4-FFF2-40B4-BE49-F238E27FC236}">
                <a16:creationId xmlns:a16="http://schemas.microsoft.com/office/drawing/2014/main" id="{ADE3B388-53B4-D51C-E165-0661DCFA6814}"/>
              </a:ext>
            </a:extLst>
          </p:cNvPr>
          <p:cNvSpPr/>
          <p:nvPr/>
        </p:nvSpPr>
        <p:spPr>
          <a:xfrm>
            <a:off x="3451150" y="1392067"/>
            <a:ext cx="496956" cy="209291"/>
          </a:xfrm>
          <a:prstGeom prst="flowChartTerminator">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 name="Flowchart: Terminator 12">
            <a:extLst>
              <a:ext uri="{FF2B5EF4-FFF2-40B4-BE49-F238E27FC236}">
                <a16:creationId xmlns:a16="http://schemas.microsoft.com/office/drawing/2014/main" id="{82D21DCC-2EB9-2745-8D11-48BC27C184D7}"/>
              </a:ext>
            </a:extLst>
          </p:cNvPr>
          <p:cNvSpPr/>
          <p:nvPr/>
        </p:nvSpPr>
        <p:spPr>
          <a:xfrm>
            <a:off x="4119336" y="1388712"/>
            <a:ext cx="496956" cy="209291"/>
          </a:xfrm>
          <a:prstGeom prst="flowChartTerminator">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 name="Flowchart: Terminator 13">
            <a:extLst>
              <a:ext uri="{FF2B5EF4-FFF2-40B4-BE49-F238E27FC236}">
                <a16:creationId xmlns:a16="http://schemas.microsoft.com/office/drawing/2014/main" id="{A3355D1B-0609-F793-FFFE-9C043F0014BE}"/>
              </a:ext>
            </a:extLst>
          </p:cNvPr>
          <p:cNvSpPr/>
          <p:nvPr/>
        </p:nvSpPr>
        <p:spPr>
          <a:xfrm>
            <a:off x="5007427" y="1388713"/>
            <a:ext cx="911088" cy="209291"/>
          </a:xfrm>
          <a:prstGeom prst="flowChartTerminator">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5" name="TextBox 14">
            <a:extLst>
              <a:ext uri="{FF2B5EF4-FFF2-40B4-BE49-F238E27FC236}">
                <a16:creationId xmlns:a16="http://schemas.microsoft.com/office/drawing/2014/main" id="{B58CB94A-AF9E-F58D-C669-0A3BDF4BF643}"/>
              </a:ext>
            </a:extLst>
          </p:cNvPr>
          <p:cNvSpPr txBox="1"/>
          <p:nvPr/>
        </p:nvSpPr>
        <p:spPr>
          <a:xfrm>
            <a:off x="6463855" y="960983"/>
            <a:ext cx="5638225" cy="5509200"/>
          </a:xfrm>
          <a:prstGeom prst="rect">
            <a:avLst/>
          </a:prstGeom>
          <a:noFill/>
        </p:spPr>
        <p:txBody>
          <a:bodyPr wrap="square" lIns="91440" tIns="45720" rIns="91440" bIns="45720" rtlCol="0" anchor="t">
            <a:spAutoFit/>
          </a:bodyPr>
          <a:lstStyle/>
          <a:p>
            <a:pPr>
              <a:spcAft>
                <a:spcPts val="600"/>
              </a:spcAft>
            </a:pPr>
            <a:r>
              <a:rPr lang="en-US"/>
              <a:t>The Summary Tab provides a summary of the staff in our school. The columns show how many positions are:</a:t>
            </a:r>
          </a:p>
          <a:p>
            <a:pPr marL="285750" indent="-285750">
              <a:spcAft>
                <a:spcPts val="600"/>
              </a:spcAft>
              <a:buFont typeface="Arial" panose="020B0604020202020204" pitchFamily="34" charset="0"/>
              <a:buChar char="•"/>
            </a:pPr>
            <a:r>
              <a:rPr lang="en-US" b="1" u="sng">
                <a:solidFill>
                  <a:schemeClr val="accent4"/>
                </a:solidFill>
              </a:rPr>
              <a:t>Earned</a:t>
            </a:r>
            <a:r>
              <a:rPr lang="en-US"/>
              <a:t> – positions allocated by district departments. There is no school-level flexibility with these positions. </a:t>
            </a:r>
            <a:endParaRPr lang="en-US">
              <a:solidFill>
                <a:srgbClr val="000000"/>
              </a:solidFill>
            </a:endParaRPr>
          </a:p>
          <a:p>
            <a:pPr marL="285750" indent="-285750">
              <a:spcAft>
                <a:spcPts val="600"/>
              </a:spcAft>
              <a:buFont typeface="Arial" panose="020B0604020202020204" pitchFamily="34" charset="0"/>
              <a:buChar char="•"/>
            </a:pPr>
            <a:r>
              <a:rPr lang="en-US" b="1" u="sng">
                <a:solidFill>
                  <a:schemeClr val="accent4"/>
                </a:solidFill>
              </a:rPr>
              <a:t>Funded</a:t>
            </a:r>
            <a:r>
              <a:rPr lang="en-US"/>
              <a:t> – District’s recommended staffing for positions where there is school-level flexibility with staffing the position.</a:t>
            </a:r>
            <a:endParaRPr lang="en-US">
              <a:solidFill>
                <a:srgbClr val="000000"/>
              </a:solidFill>
            </a:endParaRPr>
          </a:p>
          <a:p>
            <a:pPr marL="285750" indent="-285750">
              <a:spcAft>
                <a:spcPts val="600"/>
              </a:spcAft>
              <a:buFont typeface="Arial" panose="020B0604020202020204" pitchFamily="34" charset="0"/>
              <a:buChar char="•"/>
            </a:pPr>
            <a:r>
              <a:rPr lang="en-US" b="1" u="sng">
                <a:solidFill>
                  <a:schemeClr val="accent4"/>
                </a:solidFill>
              </a:rPr>
              <a:t>Staffed</a:t>
            </a:r>
            <a:r>
              <a:rPr lang="en-US"/>
              <a:t> – This shows how the principal plans to staff the position for the FY26 school year. </a:t>
            </a:r>
            <a:endParaRPr lang="en-US">
              <a:solidFill>
                <a:srgbClr val="000000"/>
              </a:solidFill>
              <a:cs typeface="Sabon Next LT"/>
            </a:endParaRPr>
          </a:p>
          <a:p>
            <a:pPr marL="285750" indent="-285750">
              <a:spcAft>
                <a:spcPts val="600"/>
              </a:spcAft>
              <a:buFont typeface="Arial" panose="020B0604020202020204" pitchFamily="34" charset="0"/>
              <a:buChar char="•"/>
            </a:pPr>
            <a:r>
              <a:rPr lang="en-US" b="1" u="sng">
                <a:solidFill>
                  <a:schemeClr val="accent4"/>
                </a:solidFill>
                <a:cs typeface="Sabon Next LT"/>
              </a:rPr>
              <a:t>Difference</a:t>
            </a:r>
            <a:r>
              <a:rPr lang="en-US">
                <a:cs typeface="Sabon Next LT"/>
              </a:rPr>
              <a:t>—This shows the difference between the recommendation from the District and the Principal's proposed FY26 staffing plan. </a:t>
            </a:r>
            <a:endParaRPr lang="en-US">
              <a:solidFill>
                <a:srgbClr val="000000"/>
              </a:solidFill>
              <a:cs typeface="Sabon Next LT"/>
            </a:endParaRPr>
          </a:p>
          <a:p>
            <a:pPr marL="285750" indent="-285750">
              <a:spcAft>
                <a:spcPts val="600"/>
              </a:spcAft>
              <a:buFont typeface="Arial" panose="020B0604020202020204" pitchFamily="34" charset="0"/>
              <a:buChar char="•"/>
            </a:pPr>
            <a:r>
              <a:rPr lang="en-US" b="1" u="sng">
                <a:solidFill>
                  <a:schemeClr val="accent4"/>
                </a:solidFill>
                <a:cs typeface="Sabon Next LT"/>
              </a:rPr>
              <a:t>Comments:</a:t>
            </a:r>
            <a:r>
              <a:rPr lang="en-US">
                <a:cs typeface="Sabon Next LT"/>
              </a:rPr>
              <a:t> </a:t>
            </a:r>
            <a:r>
              <a:rPr lang="en-US">
                <a:solidFill>
                  <a:srgbClr val="FF0000"/>
                </a:solidFill>
                <a:cs typeface="Sabon Next LT"/>
              </a:rPr>
              <a:t>The principal must provide comments if there is a difference in what is Funded and Staffed. </a:t>
            </a:r>
            <a:r>
              <a:rPr lang="en-US" u="sng">
                <a:solidFill>
                  <a:srgbClr val="FF0000"/>
                </a:solidFill>
                <a:cs typeface="Sabon Next LT"/>
              </a:rPr>
              <a:t>Principals and GO Teams will discuss the rationale provided for the Comments section. </a:t>
            </a:r>
            <a:endParaRPr lang="en-US">
              <a:solidFill>
                <a:srgbClr val="FF0000"/>
              </a:solidFill>
            </a:endParaRPr>
          </a:p>
          <a:p>
            <a:pPr marL="111125" indent="-111125">
              <a:buFont typeface="Calibri" panose="020B0604020202020204" pitchFamily="34" charset="0"/>
              <a:buChar char="-"/>
            </a:pPr>
            <a:endParaRPr lang="en-US" sz="1600">
              <a:cs typeface="Sabon Next LT"/>
            </a:endParaRPr>
          </a:p>
        </p:txBody>
      </p:sp>
      <p:sp>
        <p:nvSpPr>
          <p:cNvPr id="4" name="Slide Number Placeholder 3">
            <a:extLst>
              <a:ext uri="{FF2B5EF4-FFF2-40B4-BE49-F238E27FC236}">
                <a16:creationId xmlns:a16="http://schemas.microsoft.com/office/drawing/2014/main" id="{C8B97F77-95CB-AA67-BE1E-1957FDA53573}"/>
              </a:ext>
            </a:extLst>
          </p:cNvPr>
          <p:cNvSpPr>
            <a:spLocks noGrp="1"/>
          </p:cNvSpPr>
          <p:nvPr>
            <p:ph type="sldNum" sz="quarter" idx="11"/>
          </p:nvPr>
        </p:nvSpPr>
        <p:spPr/>
        <p:txBody>
          <a:bodyPr/>
          <a:lstStyle/>
          <a:p>
            <a:fld id="{B5CEABB6-07DC-46E8-9B57-56EC44A396E5}" type="slidenum">
              <a:rPr lang="en-US" smtClean="0"/>
              <a:pPr/>
              <a:t>38</a:t>
            </a:fld>
            <a:endParaRPr lang="en-US"/>
          </a:p>
        </p:txBody>
      </p:sp>
    </p:spTree>
    <p:extLst>
      <p:ext uri="{BB962C8B-B14F-4D97-AF65-F5344CB8AC3E}">
        <p14:creationId xmlns:p14="http://schemas.microsoft.com/office/powerpoint/2010/main" val="22761689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523EB2C-377D-B2B9-FFA0-6FA54414C40E}"/>
              </a:ext>
            </a:extLst>
          </p:cNvPr>
          <p:cNvSpPr>
            <a:spLocks noGrp="1"/>
          </p:cNvSpPr>
          <p:nvPr>
            <p:ph type="sldNum" sz="quarter" idx="4294967295"/>
          </p:nvPr>
        </p:nvSpPr>
        <p:spPr>
          <a:xfrm>
            <a:off x="9377844" y="6448879"/>
            <a:ext cx="2743200" cy="365125"/>
          </a:xfrm>
        </p:spPr>
        <p:txBody>
          <a:bodyPr/>
          <a:lstStyle/>
          <a:p>
            <a:fld id="{AEC10A0C-BB77-FD4A-8FA4-D4334D01E3A4}" type="slidenum">
              <a:rPr lang="en-US" smtClean="0"/>
              <a:pPr/>
              <a:t>39</a:t>
            </a:fld>
            <a:endParaRPr lang="en-US"/>
          </a:p>
        </p:txBody>
      </p:sp>
      <p:pic>
        <p:nvPicPr>
          <p:cNvPr id="3" name="Picture 2">
            <a:extLst>
              <a:ext uri="{FF2B5EF4-FFF2-40B4-BE49-F238E27FC236}">
                <a16:creationId xmlns:a16="http://schemas.microsoft.com/office/drawing/2014/main" id="{2A957E0D-0DB3-BFA8-7516-5BB124B2561B}"/>
              </a:ext>
            </a:extLst>
          </p:cNvPr>
          <p:cNvPicPr>
            <a:picLocks noChangeAspect="1"/>
          </p:cNvPicPr>
          <p:nvPr/>
        </p:nvPicPr>
        <p:blipFill>
          <a:blip r:embed="rId2"/>
          <a:stretch>
            <a:fillRect/>
          </a:stretch>
        </p:blipFill>
        <p:spPr>
          <a:xfrm>
            <a:off x="300202" y="820879"/>
            <a:ext cx="11591595" cy="4597372"/>
          </a:xfrm>
          <a:prstGeom prst="rect">
            <a:avLst/>
          </a:prstGeom>
        </p:spPr>
      </p:pic>
    </p:spTree>
    <p:extLst>
      <p:ext uri="{BB962C8B-B14F-4D97-AF65-F5344CB8AC3E}">
        <p14:creationId xmlns:p14="http://schemas.microsoft.com/office/powerpoint/2010/main" val="24950301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B9DD71D-7B60-5589-FEAD-C3CE0EAF572B}"/>
              </a:ext>
            </a:extLst>
          </p:cNvPr>
          <p:cNvSpPr>
            <a:spLocks noGrp="1"/>
          </p:cNvSpPr>
          <p:nvPr>
            <p:ph type="sldNum" sz="quarter" idx="16"/>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94A09A9-5501-47C1-A89A-A340965A2BE2}" type="slidenum">
              <a:rPr kumimoji="0" lang="en-US" sz="1100" b="0" i="0" u="none" strike="noStrike" kern="1200" cap="none" spc="0" normalizeH="0" baseline="0" noProof="0" smtClean="0">
                <a:ln>
                  <a:noFill/>
                </a:ln>
                <a:solidFill>
                  <a:srgbClr val="44546A"/>
                </a:solidFill>
                <a:effectLst/>
                <a:uLnTx/>
                <a:uFillTx/>
                <a:latin typeface="Franklin Gothic Boo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US" sz="1100" b="0" i="0" u="none" strike="noStrike" kern="1200" cap="none" spc="0" normalizeH="0" baseline="0" noProof="0" dirty="0">
              <a:ln>
                <a:noFill/>
              </a:ln>
              <a:solidFill>
                <a:srgbClr val="44546A"/>
              </a:solidFill>
              <a:effectLst/>
              <a:uLnTx/>
              <a:uFillTx/>
              <a:latin typeface="Franklin Gothic Book"/>
              <a:ea typeface="+mn-ea"/>
              <a:cs typeface="+mn-cs"/>
            </a:endParaRPr>
          </a:p>
        </p:txBody>
      </p:sp>
      <p:sp>
        <p:nvSpPr>
          <p:cNvPr id="7" name="Title 1">
            <a:extLst>
              <a:ext uri="{FF2B5EF4-FFF2-40B4-BE49-F238E27FC236}">
                <a16:creationId xmlns:a16="http://schemas.microsoft.com/office/drawing/2014/main" id="{27B7B7F2-D019-81C3-0227-6C82BF1E753A}"/>
              </a:ext>
            </a:extLst>
          </p:cNvPr>
          <p:cNvSpPr txBox="1">
            <a:spLocks/>
          </p:cNvSpPr>
          <p:nvPr/>
        </p:nvSpPr>
        <p:spPr>
          <a:xfrm>
            <a:off x="2443722" y="242233"/>
            <a:ext cx="7073502" cy="831576"/>
          </a:xfrm>
          <a:prstGeom prst="rect">
            <a:avLst/>
          </a:prstGeom>
        </p:spPr>
        <p:txBody>
          <a:bodyPr vert="horz" lIns="68580" tIns="34290" rIns="68580" bIns="3429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3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Overview of FY </a:t>
            </a:r>
            <a:r>
              <a:rPr lang="en-US" sz="3000" b="1" dirty="0">
                <a:solidFill>
                  <a:prstClr val="black"/>
                </a:solidFill>
                <a:latin typeface="Calibri" panose="020F0502020204030204" pitchFamily="34" charset="0"/>
                <a:cs typeface="Calibri" panose="020F0502020204030204" pitchFamily="34" charset="0"/>
              </a:rPr>
              <a:t>26</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3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GO Team Budget Process</a:t>
            </a:r>
          </a:p>
        </p:txBody>
      </p:sp>
      <p:pic>
        <p:nvPicPr>
          <p:cNvPr id="8" name="Picture 4" descr="Image result for you are here">
            <a:extLst>
              <a:ext uri="{FF2B5EF4-FFF2-40B4-BE49-F238E27FC236}">
                <a16:creationId xmlns:a16="http://schemas.microsoft.com/office/drawing/2014/main" id="{98052085-6CA2-5B2D-012D-2A2B327044D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37637" y="463105"/>
            <a:ext cx="845791" cy="123380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496E25E6-62C7-D1BC-4526-C73110DAE8E4}"/>
              </a:ext>
            </a:extLst>
          </p:cNvPr>
          <p:cNvSpPr/>
          <p:nvPr/>
        </p:nvSpPr>
        <p:spPr>
          <a:xfrm>
            <a:off x="2590046" y="5887082"/>
            <a:ext cx="6263602" cy="584775"/>
          </a:xfrm>
          <a:prstGeom prst="rect">
            <a:avLst/>
          </a:prstGeom>
          <a:ln w="38100">
            <a:solidFill>
              <a:schemeClr val="accent1"/>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GO Teams are encouraged to have ongoing conversations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Calibri"/>
                <a:ea typeface="+mn-ea"/>
                <a:cs typeface="+mn-cs"/>
              </a:rPr>
              <a:t>*</a:t>
            </a:r>
            <a:r>
              <a:rPr kumimoji="0" lang="en-US" sz="1600" b="0" i="0" u="none" strike="noStrike" kern="1200" cap="none" spc="0" normalizeH="0" baseline="0" noProof="0" dirty="0">
                <a:ln>
                  <a:noFill/>
                </a:ln>
                <a:solidFill>
                  <a:prstClr val="black"/>
                </a:solidFill>
                <a:effectLst/>
                <a:uLnTx/>
                <a:uFillTx/>
                <a:latin typeface="Calibri"/>
                <a:ea typeface="+mn-ea"/>
                <a:cs typeface="+mn-cs"/>
              </a:rPr>
              <a:t> GO Teams will need to take</a:t>
            </a:r>
            <a:r>
              <a:rPr kumimoji="0" lang="en-US" sz="1600" b="1" i="0" u="none" strike="noStrike" kern="1200" cap="none" spc="0" normalizeH="0" baseline="0" noProof="0" dirty="0">
                <a:ln>
                  <a:noFill/>
                </a:ln>
                <a:solidFill>
                  <a:prstClr val="black"/>
                </a:solidFill>
                <a:effectLst/>
                <a:uLnTx/>
                <a:uFillTx/>
                <a:latin typeface="Calibri"/>
                <a:ea typeface="+mn-ea"/>
                <a:cs typeface="+mn-cs"/>
              </a:rPr>
              <a:t> </a:t>
            </a:r>
            <a:r>
              <a:rPr kumimoji="0" lang="en-US" sz="1600" b="1" i="0" u="none" strike="noStrike" kern="1200" cap="none" spc="0" normalizeH="0" baseline="0" noProof="0" dirty="0">
                <a:ln>
                  <a:noFill/>
                </a:ln>
                <a:solidFill>
                  <a:srgbClr val="FF0000"/>
                </a:solidFill>
                <a:effectLst/>
                <a:uLnTx/>
                <a:uFillTx/>
                <a:latin typeface="Calibri"/>
                <a:ea typeface="+mn-ea"/>
                <a:cs typeface="+mn-cs"/>
              </a:rPr>
              <a:t>ACTION</a:t>
            </a:r>
            <a:r>
              <a:rPr kumimoji="0" lang="en-US" sz="1600" b="0" i="0" u="none" strike="noStrike" kern="1200" cap="none" spc="0" normalizeH="0" baseline="0" noProof="0" dirty="0">
                <a:ln>
                  <a:noFill/>
                </a:ln>
                <a:solidFill>
                  <a:prstClr val="black"/>
                </a:solidFill>
                <a:effectLst/>
                <a:uLnTx/>
                <a:uFillTx/>
                <a:latin typeface="Calibri"/>
                <a:ea typeface="+mn-ea"/>
                <a:cs typeface="+mn-cs"/>
              </a:rPr>
              <a:t> on the budget at these meetings.</a:t>
            </a:r>
          </a:p>
        </p:txBody>
      </p:sp>
      <p:pic>
        <p:nvPicPr>
          <p:cNvPr id="11" name="Picture 10">
            <a:extLst>
              <a:ext uri="{FF2B5EF4-FFF2-40B4-BE49-F238E27FC236}">
                <a16:creationId xmlns:a16="http://schemas.microsoft.com/office/drawing/2014/main" id="{AACD9CEE-6340-9D01-3D77-10E478F2ADE1}"/>
              </a:ext>
            </a:extLst>
          </p:cNvPr>
          <p:cNvPicPr>
            <a:picLocks noChangeAspect="1"/>
          </p:cNvPicPr>
          <p:nvPr/>
        </p:nvPicPr>
        <p:blipFill>
          <a:blip r:embed="rId3">
            <a:duotone>
              <a:schemeClr val="accent3">
                <a:shade val="45000"/>
                <a:satMod val="135000"/>
              </a:schemeClr>
              <a:prstClr val="white"/>
            </a:duotone>
          </a:blip>
          <a:stretch>
            <a:fillRect/>
          </a:stretch>
        </p:blipFill>
        <p:spPr>
          <a:xfrm>
            <a:off x="651864" y="1193404"/>
            <a:ext cx="1828797" cy="2235596"/>
          </a:xfrm>
          <a:prstGeom prst="rect">
            <a:avLst/>
          </a:prstGeom>
        </p:spPr>
      </p:pic>
      <p:graphicFrame>
        <p:nvGraphicFramePr>
          <p:cNvPr id="3" name="Diagram 2">
            <a:extLst>
              <a:ext uri="{FF2B5EF4-FFF2-40B4-BE49-F238E27FC236}">
                <a16:creationId xmlns:a16="http://schemas.microsoft.com/office/drawing/2014/main" id="{567DACE9-E55A-CDB0-5F76-C141ED14B4CD}"/>
              </a:ext>
            </a:extLst>
          </p:cNvPr>
          <p:cNvGraphicFramePr/>
          <p:nvPr>
            <p:extLst>
              <p:ext uri="{D42A27DB-BD31-4B8C-83A1-F6EECF244321}">
                <p14:modId xmlns:p14="http://schemas.microsoft.com/office/powerpoint/2010/main" val="2905647532"/>
              </p:ext>
            </p:extLst>
          </p:nvPr>
        </p:nvGraphicFramePr>
        <p:xfrm>
          <a:off x="428439" y="1533871"/>
          <a:ext cx="11145170" cy="399689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2653146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D762CE-0488-2370-AB70-73CBADB53021}"/>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DE21297-3EDE-22B2-B402-F6C6170FE21F}"/>
              </a:ext>
            </a:extLst>
          </p:cNvPr>
          <p:cNvSpPr>
            <a:spLocks noGrp="1"/>
          </p:cNvSpPr>
          <p:nvPr>
            <p:ph type="sldNum" sz="quarter" idx="4294967295"/>
          </p:nvPr>
        </p:nvSpPr>
        <p:spPr>
          <a:xfrm>
            <a:off x="9377844" y="6448879"/>
            <a:ext cx="2743200" cy="365125"/>
          </a:xfrm>
        </p:spPr>
        <p:txBody>
          <a:bodyPr/>
          <a:lstStyle/>
          <a:p>
            <a:fld id="{AEC10A0C-BB77-FD4A-8FA4-D4334D01E3A4}" type="slidenum">
              <a:rPr lang="en-US" smtClean="0"/>
              <a:pPr/>
              <a:t>40</a:t>
            </a:fld>
            <a:endParaRPr lang="en-US"/>
          </a:p>
        </p:txBody>
      </p:sp>
      <p:pic>
        <p:nvPicPr>
          <p:cNvPr id="5" name="Picture 4">
            <a:extLst>
              <a:ext uri="{FF2B5EF4-FFF2-40B4-BE49-F238E27FC236}">
                <a16:creationId xmlns:a16="http://schemas.microsoft.com/office/drawing/2014/main" id="{00FEF056-4A03-01B9-6CA8-57A1958EB907}"/>
              </a:ext>
            </a:extLst>
          </p:cNvPr>
          <p:cNvPicPr>
            <a:picLocks noChangeAspect="1"/>
          </p:cNvPicPr>
          <p:nvPr/>
        </p:nvPicPr>
        <p:blipFill>
          <a:blip r:embed="rId2"/>
          <a:stretch>
            <a:fillRect/>
          </a:stretch>
        </p:blipFill>
        <p:spPr>
          <a:xfrm>
            <a:off x="276684" y="1126155"/>
            <a:ext cx="11638631" cy="4754755"/>
          </a:xfrm>
          <a:prstGeom prst="rect">
            <a:avLst/>
          </a:prstGeom>
        </p:spPr>
      </p:pic>
    </p:spTree>
    <p:extLst>
      <p:ext uri="{BB962C8B-B14F-4D97-AF65-F5344CB8AC3E}">
        <p14:creationId xmlns:p14="http://schemas.microsoft.com/office/powerpoint/2010/main" val="20869346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EBBF23-E15F-28D3-ACB6-D97DBAB2604F}"/>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AD6C97E-9606-1EB7-7D63-08389450936D}"/>
              </a:ext>
            </a:extLst>
          </p:cNvPr>
          <p:cNvSpPr>
            <a:spLocks noGrp="1"/>
          </p:cNvSpPr>
          <p:nvPr>
            <p:ph type="sldNum" sz="quarter" idx="4294967295"/>
          </p:nvPr>
        </p:nvSpPr>
        <p:spPr>
          <a:xfrm>
            <a:off x="9377844" y="6448879"/>
            <a:ext cx="2743200" cy="365125"/>
          </a:xfrm>
        </p:spPr>
        <p:txBody>
          <a:bodyPr/>
          <a:lstStyle/>
          <a:p>
            <a:fld id="{AEC10A0C-BB77-FD4A-8FA4-D4334D01E3A4}" type="slidenum">
              <a:rPr lang="en-US" smtClean="0"/>
              <a:pPr/>
              <a:t>41</a:t>
            </a:fld>
            <a:endParaRPr lang="en-US"/>
          </a:p>
        </p:txBody>
      </p:sp>
      <p:pic>
        <p:nvPicPr>
          <p:cNvPr id="3" name="Picture 2">
            <a:extLst>
              <a:ext uri="{FF2B5EF4-FFF2-40B4-BE49-F238E27FC236}">
                <a16:creationId xmlns:a16="http://schemas.microsoft.com/office/drawing/2014/main" id="{B4B7C713-353E-0ADE-E8E4-8EE717000AC8}"/>
              </a:ext>
            </a:extLst>
          </p:cNvPr>
          <p:cNvPicPr>
            <a:picLocks noChangeAspect="1"/>
          </p:cNvPicPr>
          <p:nvPr/>
        </p:nvPicPr>
        <p:blipFill>
          <a:blip r:embed="rId2"/>
          <a:stretch>
            <a:fillRect/>
          </a:stretch>
        </p:blipFill>
        <p:spPr>
          <a:xfrm>
            <a:off x="212201" y="1122630"/>
            <a:ext cx="11632094" cy="4846000"/>
          </a:xfrm>
          <a:prstGeom prst="rect">
            <a:avLst/>
          </a:prstGeom>
        </p:spPr>
      </p:pic>
    </p:spTree>
    <p:extLst>
      <p:ext uri="{BB962C8B-B14F-4D97-AF65-F5344CB8AC3E}">
        <p14:creationId xmlns:p14="http://schemas.microsoft.com/office/powerpoint/2010/main" val="4775552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32FCF6-A711-B2CA-F405-5AE16306AD64}"/>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ADD3C08-F47D-4F74-6CEC-5A704DD846E1}"/>
              </a:ext>
            </a:extLst>
          </p:cNvPr>
          <p:cNvSpPr>
            <a:spLocks noGrp="1"/>
          </p:cNvSpPr>
          <p:nvPr>
            <p:ph type="sldNum" sz="quarter" idx="4294967295"/>
          </p:nvPr>
        </p:nvSpPr>
        <p:spPr>
          <a:xfrm>
            <a:off x="9377844" y="6448879"/>
            <a:ext cx="2743200" cy="365125"/>
          </a:xfrm>
        </p:spPr>
        <p:txBody>
          <a:bodyPr/>
          <a:lstStyle/>
          <a:p>
            <a:fld id="{AEC10A0C-BB77-FD4A-8FA4-D4334D01E3A4}" type="slidenum">
              <a:rPr lang="en-US" smtClean="0"/>
              <a:pPr/>
              <a:t>42</a:t>
            </a:fld>
            <a:endParaRPr lang="en-US"/>
          </a:p>
        </p:txBody>
      </p:sp>
      <p:pic>
        <p:nvPicPr>
          <p:cNvPr id="5" name="Picture 4">
            <a:extLst>
              <a:ext uri="{FF2B5EF4-FFF2-40B4-BE49-F238E27FC236}">
                <a16:creationId xmlns:a16="http://schemas.microsoft.com/office/drawing/2014/main" id="{9D18DD6C-3CC9-299E-9E2C-1B22404831D7}"/>
              </a:ext>
            </a:extLst>
          </p:cNvPr>
          <p:cNvPicPr>
            <a:picLocks noChangeAspect="1"/>
          </p:cNvPicPr>
          <p:nvPr/>
        </p:nvPicPr>
        <p:blipFill>
          <a:blip r:embed="rId2"/>
          <a:stretch>
            <a:fillRect/>
          </a:stretch>
        </p:blipFill>
        <p:spPr>
          <a:xfrm>
            <a:off x="0" y="1156505"/>
            <a:ext cx="11895420" cy="4544989"/>
          </a:xfrm>
          <a:prstGeom prst="rect">
            <a:avLst/>
          </a:prstGeom>
        </p:spPr>
      </p:pic>
    </p:spTree>
    <p:extLst>
      <p:ext uri="{BB962C8B-B14F-4D97-AF65-F5344CB8AC3E}">
        <p14:creationId xmlns:p14="http://schemas.microsoft.com/office/powerpoint/2010/main" val="32651363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087CF4-9FB3-E054-E722-E5AC03AE719D}"/>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042E124-4CDB-F874-3B4A-CA2FA161DD31}"/>
              </a:ext>
            </a:extLst>
          </p:cNvPr>
          <p:cNvSpPr>
            <a:spLocks noGrp="1"/>
          </p:cNvSpPr>
          <p:nvPr>
            <p:ph type="sldNum" sz="quarter" idx="4294967295"/>
          </p:nvPr>
        </p:nvSpPr>
        <p:spPr>
          <a:xfrm>
            <a:off x="9377844" y="6448879"/>
            <a:ext cx="2743200" cy="365125"/>
          </a:xfrm>
        </p:spPr>
        <p:txBody>
          <a:bodyPr/>
          <a:lstStyle/>
          <a:p>
            <a:fld id="{AEC10A0C-BB77-FD4A-8FA4-D4334D01E3A4}" type="slidenum">
              <a:rPr lang="en-US" smtClean="0"/>
              <a:pPr/>
              <a:t>43</a:t>
            </a:fld>
            <a:endParaRPr lang="en-US"/>
          </a:p>
        </p:txBody>
      </p:sp>
      <p:pic>
        <p:nvPicPr>
          <p:cNvPr id="3" name="Picture 2">
            <a:extLst>
              <a:ext uri="{FF2B5EF4-FFF2-40B4-BE49-F238E27FC236}">
                <a16:creationId xmlns:a16="http://schemas.microsoft.com/office/drawing/2014/main" id="{5A2D6535-7AE6-4E10-73B6-8D8BB503A6C3}"/>
              </a:ext>
            </a:extLst>
          </p:cNvPr>
          <p:cNvPicPr>
            <a:picLocks noChangeAspect="1"/>
          </p:cNvPicPr>
          <p:nvPr/>
        </p:nvPicPr>
        <p:blipFill>
          <a:blip r:embed="rId2"/>
          <a:stretch>
            <a:fillRect/>
          </a:stretch>
        </p:blipFill>
        <p:spPr>
          <a:xfrm>
            <a:off x="195766" y="1258432"/>
            <a:ext cx="11805708" cy="4487984"/>
          </a:xfrm>
          <a:prstGeom prst="rect">
            <a:avLst/>
          </a:prstGeom>
        </p:spPr>
      </p:pic>
    </p:spTree>
    <p:extLst>
      <p:ext uri="{BB962C8B-B14F-4D97-AF65-F5344CB8AC3E}">
        <p14:creationId xmlns:p14="http://schemas.microsoft.com/office/powerpoint/2010/main" val="348074284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7A0E28-D4BB-4843-004C-3E89290D6E2B}"/>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5255DD8-5154-DD6A-14DB-63688681CD51}"/>
              </a:ext>
            </a:extLst>
          </p:cNvPr>
          <p:cNvSpPr>
            <a:spLocks noGrp="1"/>
          </p:cNvSpPr>
          <p:nvPr>
            <p:ph type="sldNum" sz="quarter" idx="4294967295"/>
          </p:nvPr>
        </p:nvSpPr>
        <p:spPr>
          <a:xfrm>
            <a:off x="9377844" y="6448879"/>
            <a:ext cx="2743200" cy="365125"/>
          </a:xfrm>
        </p:spPr>
        <p:txBody>
          <a:bodyPr/>
          <a:lstStyle/>
          <a:p>
            <a:fld id="{AEC10A0C-BB77-FD4A-8FA4-D4334D01E3A4}" type="slidenum">
              <a:rPr lang="en-US" smtClean="0"/>
              <a:pPr/>
              <a:t>44</a:t>
            </a:fld>
            <a:endParaRPr lang="en-US"/>
          </a:p>
        </p:txBody>
      </p:sp>
      <p:pic>
        <p:nvPicPr>
          <p:cNvPr id="5" name="Picture 4">
            <a:extLst>
              <a:ext uri="{FF2B5EF4-FFF2-40B4-BE49-F238E27FC236}">
                <a16:creationId xmlns:a16="http://schemas.microsoft.com/office/drawing/2014/main" id="{D2E7F46F-8F93-115E-4840-7F3EDC410CA7}"/>
              </a:ext>
            </a:extLst>
          </p:cNvPr>
          <p:cNvPicPr>
            <a:picLocks noChangeAspect="1"/>
          </p:cNvPicPr>
          <p:nvPr/>
        </p:nvPicPr>
        <p:blipFill>
          <a:blip r:embed="rId2"/>
          <a:stretch>
            <a:fillRect/>
          </a:stretch>
        </p:blipFill>
        <p:spPr>
          <a:xfrm>
            <a:off x="184474" y="1068308"/>
            <a:ext cx="11789185" cy="4888409"/>
          </a:xfrm>
          <a:prstGeom prst="rect">
            <a:avLst/>
          </a:prstGeom>
        </p:spPr>
      </p:pic>
    </p:spTree>
    <p:extLst>
      <p:ext uri="{BB962C8B-B14F-4D97-AF65-F5344CB8AC3E}">
        <p14:creationId xmlns:p14="http://schemas.microsoft.com/office/powerpoint/2010/main" val="228780740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42FB75-C2D2-E9F8-E8DA-9EAB4442FD4D}"/>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C671259-6FEE-FD5F-FE53-CB7C03F7A2F2}"/>
              </a:ext>
            </a:extLst>
          </p:cNvPr>
          <p:cNvSpPr>
            <a:spLocks noGrp="1"/>
          </p:cNvSpPr>
          <p:nvPr>
            <p:ph type="sldNum" sz="quarter" idx="4294967295"/>
          </p:nvPr>
        </p:nvSpPr>
        <p:spPr>
          <a:xfrm>
            <a:off x="9377844" y="6448879"/>
            <a:ext cx="2743200" cy="365125"/>
          </a:xfrm>
        </p:spPr>
        <p:txBody>
          <a:bodyPr/>
          <a:lstStyle/>
          <a:p>
            <a:fld id="{AEC10A0C-BB77-FD4A-8FA4-D4334D01E3A4}" type="slidenum">
              <a:rPr lang="en-US" smtClean="0"/>
              <a:pPr/>
              <a:t>45</a:t>
            </a:fld>
            <a:endParaRPr lang="en-US"/>
          </a:p>
        </p:txBody>
      </p:sp>
      <p:pic>
        <p:nvPicPr>
          <p:cNvPr id="3" name="Picture 2">
            <a:extLst>
              <a:ext uri="{FF2B5EF4-FFF2-40B4-BE49-F238E27FC236}">
                <a16:creationId xmlns:a16="http://schemas.microsoft.com/office/drawing/2014/main" id="{18E9ECFB-00C3-9688-57AE-F47AD164E1FC}"/>
              </a:ext>
            </a:extLst>
          </p:cNvPr>
          <p:cNvPicPr>
            <a:picLocks noChangeAspect="1"/>
          </p:cNvPicPr>
          <p:nvPr/>
        </p:nvPicPr>
        <p:blipFill>
          <a:blip r:embed="rId2"/>
          <a:stretch>
            <a:fillRect/>
          </a:stretch>
        </p:blipFill>
        <p:spPr>
          <a:xfrm>
            <a:off x="58886" y="1548143"/>
            <a:ext cx="11855860" cy="3871477"/>
          </a:xfrm>
          <a:prstGeom prst="rect">
            <a:avLst/>
          </a:prstGeom>
        </p:spPr>
      </p:pic>
    </p:spTree>
    <p:extLst>
      <p:ext uri="{BB962C8B-B14F-4D97-AF65-F5344CB8AC3E}">
        <p14:creationId xmlns:p14="http://schemas.microsoft.com/office/powerpoint/2010/main" val="6045966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CD1E6E-EA03-D6AF-B08C-676A60191B3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A0E0E62-076A-5C49-1073-8C3EF38D64D4}"/>
              </a:ext>
            </a:extLst>
          </p:cNvPr>
          <p:cNvSpPr>
            <a:spLocks noGrp="1"/>
          </p:cNvSpPr>
          <p:nvPr>
            <p:ph type="title"/>
          </p:nvPr>
        </p:nvSpPr>
        <p:spPr>
          <a:xfrm>
            <a:off x="3279228" y="84813"/>
            <a:ext cx="8765627" cy="1036143"/>
          </a:xfrm>
        </p:spPr>
        <p:txBody>
          <a:bodyPr anchor="ctr">
            <a:noAutofit/>
          </a:bodyPr>
          <a:lstStyle/>
          <a:p>
            <a:pPr algn="ctr"/>
            <a:r>
              <a:rPr lang="en-US" sz="3600" b="1">
                <a:latin typeface="Calibri"/>
                <a:ea typeface="Calibri"/>
                <a:cs typeface="Calibri"/>
              </a:rPr>
              <a:t>Summary of position Changes to Support the fy26 bUDGET</a:t>
            </a:r>
            <a:endParaRPr lang="en-US" sz="3600" b="1">
              <a:latin typeface="Calibri" panose="020F0502020204030204" pitchFamily="34" charset="0"/>
              <a:cs typeface="Calibri" panose="020F0502020204030204" pitchFamily="34" charset="0"/>
            </a:endParaRPr>
          </a:p>
        </p:txBody>
      </p:sp>
      <p:sp>
        <p:nvSpPr>
          <p:cNvPr id="3" name="Slide Number Placeholder 2">
            <a:extLst>
              <a:ext uri="{FF2B5EF4-FFF2-40B4-BE49-F238E27FC236}">
                <a16:creationId xmlns:a16="http://schemas.microsoft.com/office/drawing/2014/main" id="{F243CBD7-473E-23F2-AE74-1D7A84BF21BD}"/>
              </a:ext>
            </a:extLst>
          </p:cNvPr>
          <p:cNvSpPr>
            <a:spLocks noGrp="1"/>
          </p:cNvSpPr>
          <p:nvPr>
            <p:ph type="sldNum" sz="quarter" idx="12"/>
          </p:nvPr>
        </p:nvSpPr>
        <p:spPr/>
        <p:txBody>
          <a:bodyPr/>
          <a:lstStyle/>
          <a:p>
            <a:fld id="{A49DFD55-3C28-40EF-9E31-A92D2E4017FF}" type="slidenum">
              <a:rPr lang="en-US" smtClean="0"/>
              <a:pPr/>
              <a:t>46</a:t>
            </a:fld>
            <a:endParaRPr lang="en-US"/>
          </a:p>
        </p:txBody>
      </p:sp>
      <p:sp>
        <p:nvSpPr>
          <p:cNvPr id="7" name="Rectangle 6">
            <a:extLst>
              <a:ext uri="{FF2B5EF4-FFF2-40B4-BE49-F238E27FC236}">
                <a16:creationId xmlns:a16="http://schemas.microsoft.com/office/drawing/2014/main" id="{E4D3FEE1-F4BB-B8B4-DFFE-055285C0C52A}"/>
              </a:ext>
            </a:extLst>
          </p:cNvPr>
          <p:cNvSpPr/>
          <p:nvPr/>
        </p:nvSpPr>
        <p:spPr>
          <a:xfrm>
            <a:off x="4277710" y="1100618"/>
            <a:ext cx="7241628" cy="13526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Sabon Next LT"/>
              <a:ea typeface="+mn-ea"/>
              <a:cs typeface="+mn-cs"/>
            </a:endParaRPr>
          </a:p>
        </p:txBody>
      </p:sp>
      <p:graphicFrame>
        <p:nvGraphicFramePr>
          <p:cNvPr id="4" name="Content Placeholder 4">
            <a:extLst>
              <a:ext uri="{FF2B5EF4-FFF2-40B4-BE49-F238E27FC236}">
                <a16:creationId xmlns:a16="http://schemas.microsoft.com/office/drawing/2014/main" id="{B82C28E2-D65A-5932-C2D5-D810AEF1A44F}"/>
              </a:ext>
            </a:extLst>
          </p:cNvPr>
          <p:cNvGraphicFramePr>
            <a:graphicFrameLocks/>
          </p:cNvGraphicFramePr>
          <p:nvPr/>
        </p:nvGraphicFramePr>
        <p:xfrm>
          <a:off x="3626068" y="1524000"/>
          <a:ext cx="8040514" cy="4051395"/>
        </p:xfrm>
        <a:graphic>
          <a:graphicData uri="http://schemas.openxmlformats.org/drawingml/2006/table">
            <a:tbl>
              <a:tblPr firstRow="1" bandRow="1">
                <a:tableStyleId>{00A15C55-8517-42AA-B614-E9B94910E393}</a:tableStyleId>
              </a:tblPr>
              <a:tblGrid>
                <a:gridCol w="4020257">
                  <a:extLst>
                    <a:ext uri="{9D8B030D-6E8A-4147-A177-3AD203B41FA5}">
                      <a16:colId xmlns:a16="http://schemas.microsoft.com/office/drawing/2014/main" val="3868647755"/>
                    </a:ext>
                  </a:extLst>
                </a:gridCol>
                <a:gridCol w="4020257">
                  <a:extLst>
                    <a:ext uri="{9D8B030D-6E8A-4147-A177-3AD203B41FA5}">
                      <a16:colId xmlns:a16="http://schemas.microsoft.com/office/drawing/2014/main" val="2112092059"/>
                    </a:ext>
                  </a:extLst>
                </a:gridCol>
              </a:tblGrid>
              <a:tr h="776051">
                <a:tc>
                  <a:txBody>
                    <a:bodyPr/>
                    <a:lstStyle/>
                    <a:p>
                      <a:pPr lvl="0" algn="ctr">
                        <a:buNone/>
                      </a:pPr>
                      <a:r>
                        <a:rPr lang="en-US" sz="3200">
                          <a:solidFill>
                            <a:schemeClr val="tx1"/>
                          </a:solidFill>
                        </a:rPr>
                        <a:t>CREATED</a:t>
                      </a:r>
                    </a:p>
                  </a:txBody>
                  <a:tcPr anchor="ctr"/>
                </a:tc>
                <a:tc>
                  <a:txBody>
                    <a:bodyPr/>
                    <a:lstStyle/>
                    <a:p>
                      <a:pPr lvl="0" algn="ctr">
                        <a:buNone/>
                      </a:pPr>
                      <a:r>
                        <a:rPr lang="en-US" sz="3200">
                          <a:solidFill>
                            <a:schemeClr val="tx1"/>
                          </a:solidFill>
                        </a:rPr>
                        <a:t>REMOVED</a:t>
                      </a:r>
                    </a:p>
                  </a:txBody>
                  <a:tcPr anchor="ctr"/>
                </a:tc>
                <a:extLst>
                  <a:ext uri="{0D108BD9-81ED-4DB2-BD59-A6C34878D82A}">
                    <a16:rowId xmlns:a16="http://schemas.microsoft.com/office/drawing/2014/main" val="1634409478"/>
                  </a:ext>
                </a:extLst>
              </a:tr>
              <a:tr h="521656">
                <a:tc>
                  <a:txBody>
                    <a:bodyPr/>
                    <a:lstStyle/>
                    <a:p>
                      <a:r>
                        <a:rPr lang="en-US" dirty="0"/>
                        <a:t>Counselor</a:t>
                      </a:r>
                    </a:p>
                  </a:txBody>
                  <a:tcPr anchor="ctr"/>
                </a:tc>
                <a:tc>
                  <a:txBody>
                    <a:bodyPr/>
                    <a:lstStyle/>
                    <a:p>
                      <a:r>
                        <a:rPr lang="en-US" dirty="0"/>
                        <a:t>I will have this updated for our actual meeting on Thursday.  I don’t want to share this information until the staff impacted is notified.  </a:t>
                      </a:r>
                    </a:p>
                  </a:txBody>
                  <a:tcPr anchor="ctr"/>
                </a:tc>
                <a:extLst>
                  <a:ext uri="{0D108BD9-81ED-4DB2-BD59-A6C34878D82A}">
                    <a16:rowId xmlns:a16="http://schemas.microsoft.com/office/drawing/2014/main" val="1813335333"/>
                  </a:ext>
                </a:extLst>
              </a:tr>
              <a:tr h="521656">
                <a:tc>
                  <a:txBody>
                    <a:bodyPr/>
                    <a:lstStyle/>
                    <a:p>
                      <a:endParaRPr lang="en-US" dirty="0"/>
                    </a:p>
                  </a:txBody>
                  <a:tcPr anchor="ctr"/>
                </a:tc>
                <a:tc>
                  <a:txBody>
                    <a:bodyPr/>
                    <a:lstStyle/>
                    <a:p>
                      <a:r>
                        <a:rPr lang="en-US" dirty="0"/>
                        <a:t>7 positions</a:t>
                      </a:r>
                    </a:p>
                  </a:txBody>
                  <a:tcPr anchor="ctr"/>
                </a:tc>
                <a:extLst>
                  <a:ext uri="{0D108BD9-81ED-4DB2-BD59-A6C34878D82A}">
                    <a16:rowId xmlns:a16="http://schemas.microsoft.com/office/drawing/2014/main" val="4138019235"/>
                  </a:ext>
                </a:extLst>
              </a:tr>
              <a:tr h="521656">
                <a:tc>
                  <a:txBody>
                    <a:bodyPr/>
                    <a:lstStyle/>
                    <a:p>
                      <a:endParaRPr lang="en-US"/>
                    </a:p>
                  </a:txBody>
                  <a:tcPr anchor="ctr"/>
                </a:tc>
                <a:tc>
                  <a:txBody>
                    <a:bodyPr/>
                    <a:lstStyle/>
                    <a:p>
                      <a:endParaRPr lang="en-US" dirty="0"/>
                    </a:p>
                  </a:txBody>
                  <a:tcPr anchor="ctr"/>
                </a:tc>
                <a:extLst>
                  <a:ext uri="{0D108BD9-81ED-4DB2-BD59-A6C34878D82A}">
                    <a16:rowId xmlns:a16="http://schemas.microsoft.com/office/drawing/2014/main" val="4244013826"/>
                  </a:ext>
                </a:extLst>
              </a:tr>
              <a:tr h="521656">
                <a:tc>
                  <a:txBody>
                    <a:bodyPr/>
                    <a:lstStyle/>
                    <a:p>
                      <a:endParaRPr lang="en-US"/>
                    </a:p>
                  </a:txBody>
                  <a:tcPr anchor="ctr"/>
                </a:tc>
                <a:tc>
                  <a:txBody>
                    <a:bodyPr/>
                    <a:lstStyle/>
                    <a:p>
                      <a:endParaRPr lang="en-US"/>
                    </a:p>
                  </a:txBody>
                  <a:tcPr anchor="ctr"/>
                </a:tc>
                <a:extLst>
                  <a:ext uri="{0D108BD9-81ED-4DB2-BD59-A6C34878D82A}">
                    <a16:rowId xmlns:a16="http://schemas.microsoft.com/office/drawing/2014/main" val="322258494"/>
                  </a:ext>
                </a:extLst>
              </a:tr>
              <a:tr h="521656">
                <a:tc>
                  <a:txBody>
                    <a:bodyPr/>
                    <a:lstStyle/>
                    <a:p>
                      <a:endParaRPr lang="en-US"/>
                    </a:p>
                  </a:txBody>
                  <a:tcPr anchor="ctr"/>
                </a:tc>
                <a:tc>
                  <a:txBody>
                    <a:bodyPr/>
                    <a:lstStyle/>
                    <a:p>
                      <a:endParaRPr lang="en-US" dirty="0"/>
                    </a:p>
                  </a:txBody>
                  <a:tcPr anchor="ctr"/>
                </a:tc>
                <a:extLst>
                  <a:ext uri="{0D108BD9-81ED-4DB2-BD59-A6C34878D82A}">
                    <a16:rowId xmlns:a16="http://schemas.microsoft.com/office/drawing/2014/main" val="730182601"/>
                  </a:ext>
                </a:extLst>
              </a:tr>
            </a:tbl>
          </a:graphicData>
        </a:graphic>
      </p:graphicFrame>
      <p:graphicFrame>
        <p:nvGraphicFramePr>
          <p:cNvPr id="5" name="Table 4">
            <a:extLst>
              <a:ext uri="{FF2B5EF4-FFF2-40B4-BE49-F238E27FC236}">
                <a16:creationId xmlns:a16="http://schemas.microsoft.com/office/drawing/2014/main" id="{2DBF1023-E0F9-AF03-84FF-CA9E6B59C804}"/>
              </a:ext>
            </a:extLst>
          </p:cNvPr>
          <p:cNvGraphicFramePr>
            <a:graphicFrameLocks noGrp="1"/>
          </p:cNvGraphicFramePr>
          <p:nvPr/>
        </p:nvGraphicFramePr>
        <p:xfrm>
          <a:off x="4151586" y="5321883"/>
          <a:ext cx="7781268" cy="1097280"/>
        </p:xfrm>
        <a:graphic>
          <a:graphicData uri="http://schemas.openxmlformats.org/drawingml/2006/table">
            <a:tbl>
              <a:tblPr firstRow="1" bandRow="1">
                <a:tableStyleId>{5C22544A-7EE6-4342-B048-85BDC9FD1C3A}</a:tableStyleId>
              </a:tblPr>
              <a:tblGrid>
                <a:gridCol w="7781268">
                  <a:extLst>
                    <a:ext uri="{9D8B030D-6E8A-4147-A177-3AD203B41FA5}">
                      <a16:colId xmlns:a16="http://schemas.microsoft.com/office/drawing/2014/main" val="32558296"/>
                    </a:ext>
                  </a:extLst>
                </a:gridCol>
              </a:tblGrid>
              <a:tr h="370840">
                <a:tc>
                  <a:txBody>
                    <a:bodyPr/>
                    <a:lstStyle/>
                    <a:p>
                      <a:r>
                        <a:rPr lang="en-US" sz="2400" b="1">
                          <a:solidFill>
                            <a:schemeClr val="tx1"/>
                          </a:solidFill>
                        </a:rPr>
                        <a:t>Summary of Changes </a:t>
                      </a:r>
                      <a:r>
                        <a:rPr lang="en-US" sz="2400" b="0">
                          <a:solidFill>
                            <a:schemeClr val="tx1"/>
                          </a:solidFill>
                        </a:rPr>
                        <a:t> </a:t>
                      </a:r>
                      <a:endParaRPr lang="en-US" sz="2400" b="1">
                        <a:solidFill>
                          <a:schemeClr val="tx1"/>
                        </a:solidFill>
                      </a:endParaRPr>
                    </a:p>
                  </a:txBody>
                  <a:tcP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123371214"/>
                  </a:ext>
                </a:extLst>
              </a:tr>
              <a:tr h="370840">
                <a:tc>
                  <a:txBody>
                    <a:bodyPr/>
                    <a:lstStyle/>
                    <a:p>
                      <a:r>
                        <a:rPr lang="en-US" b="1" i="0">
                          <a:solidFill>
                            <a:srgbClr val="FF0000"/>
                          </a:solidFill>
                        </a:rPr>
                        <a:t>PRINCIPALS: Please provide a summary of the impact these changes and how it relates to your strategic plan here.</a:t>
                      </a:r>
                    </a:p>
                  </a:txBody>
                  <a:tcP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73676506"/>
                  </a:ext>
                </a:extLst>
              </a:tr>
            </a:tbl>
          </a:graphicData>
        </a:graphic>
      </p:graphicFrame>
    </p:spTree>
    <p:extLst>
      <p:ext uri="{BB962C8B-B14F-4D97-AF65-F5344CB8AC3E}">
        <p14:creationId xmlns:p14="http://schemas.microsoft.com/office/powerpoint/2010/main" val="349833743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58555B-25A1-3A64-37F0-DCA5434032EB}"/>
            </a:ext>
          </a:extLst>
        </p:cNvPr>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4BCAB7B1-CD16-D1C8-A153-F39DB677AD62}"/>
              </a:ext>
            </a:extLst>
          </p:cNvPr>
          <p:cNvGraphicFramePr>
            <a:graphicFrameLocks noGrp="1"/>
          </p:cNvGraphicFramePr>
          <p:nvPr/>
        </p:nvGraphicFramePr>
        <p:xfrm>
          <a:off x="369530" y="1155890"/>
          <a:ext cx="6344267" cy="5334863"/>
        </p:xfrm>
        <a:graphic>
          <a:graphicData uri="http://schemas.openxmlformats.org/drawingml/2006/table">
            <a:tbl>
              <a:tblPr/>
              <a:tblGrid>
                <a:gridCol w="2097424">
                  <a:extLst>
                    <a:ext uri="{9D8B030D-6E8A-4147-A177-3AD203B41FA5}">
                      <a16:colId xmlns:a16="http://schemas.microsoft.com/office/drawing/2014/main" val="2132222022"/>
                    </a:ext>
                  </a:extLst>
                </a:gridCol>
                <a:gridCol w="693361">
                  <a:extLst>
                    <a:ext uri="{9D8B030D-6E8A-4147-A177-3AD203B41FA5}">
                      <a16:colId xmlns:a16="http://schemas.microsoft.com/office/drawing/2014/main" val="1035086746"/>
                    </a:ext>
                  </a:extLst>
                </a:gridCol>
                <a:gridCol w="751114">
                  <a:extLst>
                    <a:ext uri="{9D8B030D-6E8A-4147-A177-3AD203B41FA5}">
                      <a16:colId xmlns:a16="http://schemas.microsoft.com/office/drawing/2014/main" val="2933752437"/>
                    </a:ext>
                  </a:extLst>
                </a:gridCol>
                <a:gridCol w="548939">
                  <a:extLst>
                    <a:ext uri="{9D8B030D-6E8A-4147-A177-3AD203B41FA5}">
                      <a16:colId xmlns:a16="http://schemas.microsoft.com/office/drawing/2014/main" val="2142839471"/>
                    </a:ext>
                  </a:extLst>
                </a:gridCol>
                <a:gridCol w="2253429">
                  <a:extLst>
                    <a:ext uri="{9D8B030D-6E8A-4147-A177-3AD203B41FA5}">
                      <a16:colId xmlns:a16="http://schemas.microsoft.com/office/drawing/2014/main" val="1647057648"/>
                    </a:ext>
                  </a:extLst>
                </a:gridCol>
              </a:tblGrid>
              <a:tr h="213394">
                <a:tc>
                  <a:txBody>
                    <a:bodyPr/>
                    <a:lstStyle/>
                    <a:p>
                      <a:pPr algn="ctr" fontAlgn="ctr"/>
                      <a:r>
                        <a:rPr lang="en-US" sz="1100" b="1" i="0" u="none" strike="noStrike">
                          <a:solidFill>
                            <a:srgbClr val="FFFFFF"/>
                          </a:solidFill>
                          <a:effectLst/>
                          <a:latin typeface="Arial" panose="020B0604020202020204" pitchFamily="34" charset="0"/>
                        </a:rPr>
                        <a:t>Description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3A9"/>
                    </a:solidFill>
                  </a:tcPr>
                </a:tc>
                <a:tc>
                  <a:txBody>
                    <a:bodyPr/>
                    <a:lstStyle/>
                    <a:p>
                      <a:pPr algn="ctr" fontAlgn="ctr"/>
                      <a:r>
                        <a:rPr lang="en-US" sz="1100" b="1" i="0" u="none" strike="noStrike">
                          <a:solidFill>
                            <a:srgbClr val="FFFFFF"/>
                          </a:solidFill>
                          <a:effectLst/>
                          <a:latin typeface="Arial" panose="020B0604020202020204" pitchFamily="34" charset="0"/>
                        </a:rPr>
                        <a:t>Rec.</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3A9"/>
                    </a:solidFill>
                  </a:tcPr>
                </a:tc>
                <a:tc>
                  <a:txBody>
                    <a:bodyPr/>
                    <a:lstStyle/>
                    <a:p>
                      <a:pPr algn="ctr" fontAlgn="ctr"/>
                      <a:r>
                        <a:rPr lang="en-US" sz="1100" b="1" i="0" u="none" strike="noStrike">
                          <a:solidFill>
                            <a:srgbClr val="FFFFFF"/>
                          </a:solidFill>
                          <a:effectLst/>
                          <a:latin typeface="Arial" panose="020B0604020202020204" pitchFamily="34" charset="0"/>
                        </a:rPr>
                        <a:t>Allocation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3A9"/>
                    </a:solidFill>
                  </a:tcPr>
                </a:tc>
                <a:tc>
                  <a:txBody>
                    <a:bodyPr/>
                    <a:lstStyle/>
                    <a:p>
                      <a:pPr algn="ctr" fontAlgn="ctr"/>
                      <a:r>
                        <a:rPr lang="en-US" sz="1100" b="1" i="0" u="none" strike="noStrike">
                          <a:solidFill>
                            <a:srgbClr val="FFFFFF"/>
                          </a:solidFill>
                          <a:effectLst/>
                          <a:latin typeface="Arial" panose="020B0604020202020204" pitchFamily="34" charset="0"/>
                        </a:rPr>
                        <a:t>Diff</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3A9"/>
                    </a:solidFill>
                  </a:tcPr>
                </a:tc>
                <a:tc>
                  <a:txBody>
                    <a:bodyPr/>
                    <a:lstStyle/>
                    <a:p>
                      <a:pPr algn="ctr" fontAlgn="ctr"/>
                      <a:r>
                        <a:rPr lang="en-US" sz="1100" b="1" i="0" u="none" strike="noStrike">
                          <a:solidFill>
                            <a:srgbClr val="FFFFFF"/>
                          </a:solidFill>
                          <a:effectLst/>
                          <a:latin typeface="Arial" panose="020B0604020202020204" pitchFamily="34" charset="0"/>
                        </a:rPr>
                        <a:t>Notes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3A9"/>
                    </a:solidFill>
                  </a:tcPr>
                </a:tc>
                <a:extLst>
                  <a:ext uri="{0D108BD9-81ED-4DB2-BD59-A6C34878D82A}">
                    <a16:rowId xmlns:a16="http://schemas.microsoft.com/office/drawing/2014/main" val="1002575392"/>
                  </a:ext>
                </a:extLst>
              </a:tr>
              <a:tr h="213394">
                <a:tc>
                  <a:txBody>
                    <a:bodyPr/>
                    <a:lstStyle/>
                    <a:p>
                      <a:pPr algn="ctr" fontAlgn="ctr"/>
                      <a:r>
                        <a:rPr lang="en-US" sz="1100" b="1" i="0" u="none" strike="noStrike">
                          <a:solidFill>
                            <a:srgbClr val="FFFFFF"/>
                          </a:solidFill>
                          <a:effectLst/>
                          <a:latin typeface="Arial" panose="020B060402020202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3A9"/>
                    </a:solidFill>
                  </a:tcPr>
                </a:tc>
                <a:tc>
                  <a:txBody>
                    <a:bodyPr/>
                    <a:lstStyle/>
                    <a:p>
                      <a:pPr algn="ctr" fontAlgn="ctr"/>
                      <a:r>
                        <a:rPr lang="en-US" sz="1100" b="1" i="0" u="none" strike="noStrike">
                          <a:solidFill>
                            <a:srgbClr val="FFFFFF"/>
                          </a:solidFill>
                          <a:effectLst/>
                          <a:latin typeface="Arial" panose="020B0604020202020204" pitchFamily="34" charset="0"/>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3A9"/>
                    </a:solidFill>
                  </a:tcPr>
                </a:tc>
                <a:tc>
                  <a:txBody>
                    <a:bodyPr/>
                    <a:lstStyle/>
                    <a:p>
                      <a:pPr algn="ctr" fontAlgn="ctr"/>
                      <a:r>
                        <a:rPr lang="en-US" sz="1100" b="1" i="0" u="none" strike="noStrike">
                          <a:solidFill>
                            <a:srgbClr val="FFFFFF"/>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3A9"/>
                    </a:solidFill>
                  </a:tcPr>
                </a:tc>
                <a:tc>
                  <a:txBody>
                    <a:bodyPr/>
                    <a:lstStyle/>
                    <a:p>
                      <a:pPr algn="ctr" fontAlgn="ctr"/>
                      <a:r>
                        <a:rPr lang="en-US" sz="1100" b="1" i="0" u="none" strike="noStrike">
                          <a:solidFill>
                            <a:srgbClr val="FFFFFF"/>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3A9"/>
                    </a:solidFill>
                  </a:tcPr>
                </a:tc>
                <a:tc>
                  <a:txBody>
                    <a:bodyPr/>
                    <a:lstStyle/>
                    <a:p>
                      <a:pPr algn="ctr" fontAlgn="ctr"/>
                      <a:r>
                        <a:rPr lang="en-US" sz="1100" b="1" i="0" u="none" strike="noStrike">
                          <a:solidFill>
                            <a:srgbClr val="FFFFFF"/>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83A9"/>
                    </a:solidFill>
                  </a:tcPr>
                </a:tc>
                <a:extLst>
                  <a:ext uri="{0D108BD9-81ED-4DB2-BD59-A6C34878D82A}">
                    <a16:rowId xmlns:a16="http://schemas.microsoft.com/office/drawing/2014/main" val="4244165761"/>
                  </a:ext>
                </a:extLst>
              </a:tr>
              <a:tr h="320092">
                <a:tc>
                  <a:txBody>
                    <a:bodyPr/>
                    <a:lstStyle/>
                    <a:p>
                      <a:pPr algn="r" fontAlgn="b"/>
                      <a:r>
                        <a:rPr lang="en-US" sz="1000" b="0" i="0" u="none" strike="noStrike">
                          <a:effectLst/>
                          <a:latin typeface="Arial" panose="020B0604020202020204" pitchFamily="34" charset="0"/>
                        </a:rPr>
                        <a:t> Reserve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          291,149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        291,149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                 -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68321126"/>
                  </a:ext>
                </a:extLst>
              </a:tr>
              <a:tr h="320092">
                <a:tc>
                  <a:txBody>
                    <a:bodyPr/>
                    <a:lstStyle/>
                    <a:p>
                      <a:pPr algn="r" fontAlgn="b"/>
                      <a:r>
                        <a:rPr lang="en-US" sz="1000" b="0" i="0" u="none" strike="noStrike">
                          <a:effectLst/>
                          <a:latin typeface="Arial" panose="020B0604020202020204" pitchFamily="34" charset="0"/>
                        </a:rPr>
                        <a:t> Teacher Stipends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                 -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04140391"/>
                  </a:ext>
                </a:extLst>
              </a:tr>
              <a:tr h="320092">
                <a:tc>
                  <a:txBody>
                    <a:bodyPr/>
                    <a:lstStyle/>
                    <a:p>
                      <a:pPr algn="r" fontAlgn="b"/>
                      <a:r>
                        <a:rPr lang="en-US" sz="1000" b="0" i="0" u="none" strike="noStrike">
                          <a:effectLst/>
                          <a:latin typeface="Arial" panose="020B0604020202020204" pitchFamily="34" charset="0"/>
                        </a:rPr>
                        <a:t> Secretary Overtime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                 -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38875893"/>
                  </a:ext>
                </a:extLst>
              </a:tr>
              <a:tr h="320092">
                <a:tc>
                  <a:txBody>
                    <a:bodyPr/>
                    <a:lstStyle/>
                    <a:p>
                      <a:pPr algn="r" fontAlgn="b"/>
                      <a:r>
                        <a:rPr lang="en-US" sz="1000" b="0" i="0" u="none" strike="noStrike">
                          <a:effectLst/>
                          <a:latin typeface="Arial" panose="020B0604020202020204" pitchFamily="34" charset="0"/>
                        </a:rPr>
                        <a:t> Contracted Services for Instruction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                 -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08940982"/>
                  </a:ext>
                </a:extLst>
              </a:tr>
              <a:tr h="355657">
                <a:tc>
                  <a:txBody>
                    <a:bodyPr/>
                    <a:lstStyle/>
                    <a:p>
                      <a:pPr algn="r" fontAlgn="b"/>
                      <a:r>
                        <a:rPr lang="en-US" sz="1000" b="0" i="0" u="none" strike="noStrike">
                          <a:effectLst/>
                          <a:latin typeface="Arial" panose="020B0604020202020204" pitchFamily="34" charset="0"/>
                        </a:rPr>
                        <a:t> Contracted Services for Professional Development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                 -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55739284"/>
                  </a:ext>
                </a:extLst>
              </a:tr>
              <a:tr h="320092">
                <a:tc>
                  <a:txBody>
                    <a:bodyPr/>
                    <a:lstStyle/>
                    <a:p>
                      <a:pPr algn="r" fontAlgn="b"/>
                      <a:r>
                        <a:rPr lang="en-US" sz="1000" b="0" i="0" u="none" strike="noStrike">
                          <a:effectLst/>
                          <a:latin typeface="Arial" panose="020B0604020202020204" pitchFamily="34" charset="0"/>
                        </a:rPr>
                        <a:t> Web-based Subscriptions and Licenses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                 -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81891098"/>
                  </a:ext>
                </a:extLst>
              </a:tr>
              <a:tr h="320092">
                <a:tc>
                  <a:txBody>
                    <a:bodyPr/>
                    <a:lstStyle/>
                    <a:p>
                      <a:pPr algn="r" fontAlgn="b"/>
                      <a:r>
                        <a:rPr lang="en-US" sz="1000" b="0" i="0" u="none" strike="noStrike">
                          <a:effectLst/>
                          <a:latin typeface="Arial" panose="020B0604020202020204" pitchFamily="34" charset="0"/>
                        </a:rPr>
                        <a:t> Signature Program Communication/Shipping Fee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                 -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3394671"/>
                  </a:ext>
                </a:extLst>
              </a:tr>
              <a:tr h="320092">
                <a:tc>
                  <a:txBody>
                    <a:bodyPr/>
                    <a:lstStyle/>
                    <a:p>
                      <a:pPr algn="r" fontAlgn="b"/>
                      <a:r>
                        <a:rPr lang="en-US" sz="1000" b="0" i="0" u="none" strike="noStrike">
                          <a:effectLst/>
                          <a:latin typeface="Arial" panose="020B0604020202020204" pitchFamily="34" charset="0"/>
                        </a:rPr>
                        <a:t> Computer Software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                 -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                 -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17889642"/>
                  </a:ext>
                </a:extLst>
              </a:tr>
              <a:tr h="320092">
                <a:tc>
                  <a:txBody>
                    <a:bodyPr/>
                    <a:lstStyle/>
                    <a:p>
                      <a:pPr algn="r" fontAlgn="b"/>
                      <a:r>
                        <a:rPr lang="en-US" sz="1000" b="0" i="0" u="none" strike="noStrike">
                          <a:effectLst/>
                          <a:latin typeface="Arial" panose="020B0604020202020204" pitchFamily="34" charset="0"/>
                        </a:rPr>
                        <a:t> Mileage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                 -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50749554"/>
                  </a:ext>
                </a:extLst>
              </a:tr>
              <a:tr h="320092">
                <a:tc>
                  <a:txBody>
                    <a:bodyPr/>
                    <a:lstStyle/>
                    <a:p>
                      <a:pPr algn="r" fontAlgn="b"/>
                      <a:r>
                        <a:rPr lang="en-US" sz="1000" b="0" i="0" u="none" strike="noStrike">
                          <a:effectLst/>
                          <a:latin typeface="Arial" panose="020B0604020202020204" pitchFamily="34" charset="0"/>
                        </a:rPr>
                        <a:t> Student Transportation-APS Buses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                 -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43303253"/>
                  </a:ext>
                </a:extLst>
              </a:tr>
              <a:tr h="320092">
                <a:tc>
                  <a:txBody>
                    <a:bodyPr/>
                    <a:lstStyle/>
                    <a:p>
                      <a:pPr algn="r" fontAlgn="b"/>
                      <a:r>
                        <a:rPr lang="en-US" sz="1000" b="0" i="0" u="none" strike="noStrike">
                          <a:effectLst/>
                          <a:latin typeface="Arial" panose="020B0604020202020204" pitchFamily="34" charset="0"/>
                        </a:rPr>
                        <a:t> District Funded Field Trips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           60,886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          60,886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                 -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60556529"/>
                  </a:ext>
                </a:extLst>
              </a:tr>
              <a:tr h="355657">
                <a:tc>
                  <a:txBody>
                    <a:bodyPr/>
                    <a:lstStyle/>
                    <a:p>
                      <a:pPr algn="r" fontAlgn="b"/>
                      <a:r>
                        <a:rPr lang="en-US" sz="1000" b="0" i="0" u="none" strike="noStrike">
                          <a:effectLst/>
                          <a:latin typeface="Arial" panose="020B0604020202020204" pitchFamily="34" charset="0"/>
                        </a:rPr>
                        <a:t> Teaching/Other Supplies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           81,900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         (81,900)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extLst>
                  <a:ext uri="{0D108BD9-81ED-4DB2-BD59-A6C34878D82A}">
                    <a16:rowId xmlns:a16="http://schemas.microsoft.com/office/drawing/2014/main" val="2463051470"/>
                  </a:ext>
                </a:extLst>
              </a:tr>
              <a:tr h="320092">
                <a:tc>
                  <a:txBody>
                    <a:bodyPr/>
                    <a:lstStyle/>
                    <a:p>
                      <a:pPr algn="r" fontAlgn="b"/>
                      <a:r>
                        <a:rPr lang="en-US" sz="1000" b="0" i="0" u="none" strike="noStrike">
                          <a:effectLst/>
                          <a:latin typeface="Arial" panose="020B0604020202020204" pitchFamily="34" charset="0"/>
                        </a:rPr>
                        <a:t> Signature Program Supplies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                 -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90166599"/>
                  </a:ext>
                </a:extLst>
              </a:tr>
              <a:tr h="320092">
                <a:tc>
                  <a:txBody>
                    <a:bodyPr/>
                    <a:lstStyle/>
                    <a:p>
                      <a:pPr algn="r" fontAlgn="b"/>
                      <a:r>
                        <a:rPr lang="en-US" sz="1000" b="0" i="0" u="none" strike="noStrike">
                          <a:effectLst/>
                          <a:latin typeface="Arial" panose="020B0604020202020204" pitchFamily="34" charset="0"/>
                        </a:rPr>
                        <a:t> Computer Equipment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                 -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67369456"/>
                  </a:ext>
                </a:extLst>
              </a:tr>
              <a:tr h="355657">
                <a:tc>
                  <a:txBody>
                    <a:bodyPr/>
                    <a:lstStyle/>
                    <a:p>
                      <a:pPr algn="r" fontAlgn="b"/>
                      <a:r>
                        <a:rPr lang="en-US" sz="1000" b="0" i="0" u="none" strike="noStrike">
                          <a:effectLst/>
                          <a:latin typeface="Arial" panose="020B0604020202020204" pitchFamily="34" charset="0"/>
                        </a:rPr>
                        <a:t> Media Supplies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           13,104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         (13,104)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extLst>
                  <a:ext uri="{0D108BD9-81ED-4DB2-BD59-A6C34878D82A}">
                    <a16:rowId xmlns:a16="http://schemas.microsoft.com/office/drawing/2014/main" val="742863048"/>
                  </a:ext>
                </a:extLst>
              </a:tr>
            </a:tbl>
          </a:graphicData>
        </a:graphic>
      </p:graphicFrame>
      <p:sp>
        <p:nvSpPr>
          <p:cNvPr id="12" name="Title 11">
            <a:extLst>
              <a:ext uri="{FF2B5EF4-FFF2-40B4-BE49-F238E27FC236}">
                <a16:creationId xmlns:a16="http://schemas.microsoft.com/office/drawing/2014/main" id="{02510123-0514-10DC-D600-FF256DEC3460}"/>
              </a:ext>
            </a:extLst>
          </p:cNvPr>
          <p:cNvSpPr>
            <a:spLocks noGrp="1"/>
          </p:cNvSpPr>
          <p:nvPr>
            <p:ph type="title"/>
          </p:nvPr>
        </p:nvSpPr>
        <p:spPr>
          <a:xfrm>
            <a:off x="736896" y="121620"/>
            <a:ext cx="10718207" cy="600540"/>
          </a:xfrm>
        </p:spPr>
        <p:txBody>
          <a:bodyPr/>
          <a:lstStyle/>
          <a:p>
            <a:pPr algn="ctr"/>
            <a:r>
              <a:rPr lang="en-US"/>
              <a:t>Non-Staffing Tab Overview</a:t>
            </a:r>
          </a:p>
        </p:txBody>
      </p:sp>
      <p:sp>
        <p:nvSpPr>
          <p:cNvPr id="6" name="TextBox 5">
            <a:extLst>
              <a:ext uri="{FF2B5EF4-FFF2-40B4-BE49-F238E27FC236}">
                <a16:creationId xmlns:a16="http://schemas.microsoft.com/office/drawing/2014/main" id="{7FFA73C8-C7AD-B057-F672-ED10CD70BAAB}"/>
              </a:ext>
            </a:extLst>
          </p:cNvPr>
          <p:cNvSpPr txBox="1"/>
          <p:nvPr/>
        </p:nvSpPr>
        <p:spPr>
          <a:xfrm rot="20164409">
            <a:off x="437603" y="3051416"/>
            <a:ext cx="5837021" cy="707886"/>
          </a:xfrm>
          <a:prstGeom prst="rect">
            <a:avLst/>
          </a:prstGeom>
          <a:solidFill>
            <a:schemeClr val="accent1">
              <a:lumMod val="60000"/>
              <a:lumOff val="40000"/>
            </a:schemeClr>
          </a:solidFill>
        </p:spPr>
        <p:txBody>
          <a:bodyPr wrap="square" rtlCol="0">
            <a:spAutoFit/>
          </a:bodyPr>
          <a:lstStyle/>
          <a:p>
            <a:pPr algn="ctr"/>
            <a:r>
              <a:rPr lang="en-US" sz="4000" b="1">
                <a:ln w="12700">
                  <a:solidFill>
                    <a:schemeClr val="tx1">
                      <a:lumMod val="50000"/>
                      <a:lumOff val="50000"/>
                    </a:schemeClr>
                  </a:solidFill>
                  <a:prstDash val="solid"/>
                </a:ln>
                <a:solidFill>
                  <a:srgbClr val="C00000"/>
                </a:solidFill>
                <a:latin typeface="Calibri" panose="020F0502020204030204" pitchFamily="34" charset="0"/>
                <a:cs typeface="Calibri" panose="020F0502020204030204" pitchFamily="34" charset="0"/>
              </a:rPr>
              <a:t>Example</a:t>
            </a:r>
          </a:p>
        </p:txBody>
      </p:sp>
      <p:sp>
        <p:nvSpPr>
          <p:cNvPr id="2" name="Flowchart: Terminator 1">
            <a:extLst>
              <a:ext uri="{FF2B5EF4-FFF2-40B4-BE49-F238E27FC236}">
                <a16:creationId xmlns:a16="http://schemas.microsoft.com/office/drawing/2014/main" id="{BEA5FDAE-9E56-8C69-B108-3DAA502175B7}"/>
              </a:ext>
            </a:extLst>
          </p:cNvPr>
          <p:cNvSpPr/>
          <p:nvPr/>
        </p:nvSpPr>
        <p:spPr>
          <a:xfrm>
            <a:off x="2556885" y="1145473"/>
            <a:ext cx="496956" cy="209291"/>
          </a:xfrm>
          <a:prstGeom prst="flowChartTerminator">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Flowchart: Terminator 2">
            <a:extLst>
              <a:ext uri="{FF2B5EF4-FFF2-40B4-BE49-F238E27FC236}">
                <a16:creationId xmlns:a16="http://schemas.microsoft.com/office/drawing/2014/main" id="{A2E61C6C-613D-93EA-AC5A-D32E948295B9}"/>
              </a:ext>
            </a:extLst>
          </p:cNvPr>
          <p:cNvSpPr/>
          <p:nvPr/>
        </p:nvSpPr>
        <p:spPr>
          <a:xfrm>
            <a:off x="3096124" y="1155890"/>
            <a:ext cx="805073" cy="209291"/>
          </a:xfrm>
          <a:prstGeom prst="flowChartTerminator">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 name="Flowchart: Terminator 4">
            <a:extLst>
              <a:ext uri="{FF2B5EF4-FFF2-40B4-BE49-F238E27FC236}">
                <a16:creationId xmlns:a16="http://schemas.microsoft.com/office/drawing/2014/main" id="{7F4F4F9B-00D3-A242-DE54-AEEB99EB61B9}"/>
              </a:ext>
            </a:extLst>
          </p:cNvPr>
          <p:cNvSpPr/>
          <p:nvPr/>
        </p:nvSpPr>
        <p:spPr>
          <a:xfrm>
            <a:off x="4005469" y="1147684"/>
            <a:ext cx="392683" cy="217497"/>
          </a:xfrm>
          <a:prstGeom prst="flowChartTerminator">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 name="Flowchart: Terminator 6">
            <a:extLst>
              <a:ext uri="{FF2B5EF4-FFF2-40B4-BE49-F238E27FC236}">
                <a16:creationId xmlns:a16="http://schemas.microsoft.com/office/drawing/2014/main" id="{FE97F71F-D794-81A2-AFA0-A578BFAAB9E3}"/>
              </a:ext>
            </a:extLst>
          </p:cNvPr>
          <p:cNvSpPr/>
          <p:nvPr/>
        </p:nvSpPr>
        <p:spPr>
          <a:xfrm>
            <a:off x="5307497" y="1160936"/>
            <a:ext cx="496956" cy="209291"/>
          </a:xfrm>
          <a:prstGeom prst="flowChartTerminator">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 name="TextBox 8">
            <a:extLst>
              <a:ext uri="{FF2B5EF4-FFF2-40B4-BE49-F238E27FC236}">
                <a16:creationId xmlns:a16="http://schemas.microsoft.com/office/drawing/2014/main" id="{0069C2F9-7FEA-8CE4-7C78-C89633F920A2}"/>
              </a:ext>
            </a:extLst>
          </p:cNvPr>
          <p:cNvSpPr txBox="1"/>
          <p:nvPr/>
        </p:nvSpPr>
        <p:spPr>
          <a:xfrm>
            <a:off x="7057779" y="918473"/>
            <a:ext cx="4596599" cy="5709255"/>
          </a:xfrm>
          <a:prstGeom prst="rect">
            <a:avLst/>
          </a:prstGeom>
          <a:noFill/>
        </p:spPr>
        <p:txBody>
          <a:bodyPr wrap="square" lIns="91440" tIns="45720" rIns="91440" bIns="45720" anchor="t">
            <a:spAutoFit/>
          </a:bodyPr>
          <a:lstStyle/>
          <a:p>
            <a:pPr>
              <a:spcAft>
                <a:spcPts val="600"/>
              </a:spcAft>
            </a:pPr>
            <a:r>
              <a:rPr lang="en-US">
                <a:latin typeface="Calibri"/>
                <a:ea typeface="Times New Roman" panose="02020603050405020304" pitchFamily="18" charset="0"/>
                <a:cs typeface="Aptos" panose="020B0004020202020204" pitchFamily="34" charset="0"/>
              </a:rPr>
              <a:t>The </a:t>
            </a:r>
            <a:r>
              <a:rPr lang="en-US" b="1" u="sng">
                <a:latin typeface="Calibri"/>
                <a:ea typeface="Times New Roman" panose="02020603050405020304" pitchFamily="18" charset="0"/>
                <a:cs typeface="Aptos" panose="020B0004020202020204" pitchFamily="34" charset="0"/>
              </a:rPr>
              <a:t>Non-Staffing Tab</a:t>
            </a:r>
            <a:r>
              <a:rPr lang="en-US">
                <a:latin typeface="Calibri"/>
                <a:ea typeface="Times New Roman" panose="02020603050405020304" pitchFamily="18" charset="0"/>
                <a:cs typeface="Aptos" panose="020B0004020202020204" pitchFamily="34" charset="0"/>
              </a:rPr>
              <a:t> shows how funds are allocated for non-staff items in the school. There is school-level flexibility for most of these items. The tab has columns for: </a:t>
            </a:r>
          </a:p>
          <a:p>
            <a:pPr marL="285750" indent="-285750">
              <a:spcAft>
                <a:spcPts val="600"/>
              </a:spcAft>
              <a:buClr>
                <a:schemeClr val="accent4"/>
              </a:buClr>
              <a:buFont typeface="Arial"/>
              <a:buChar char="•"/>
            </a:pPr>
            <a:r>
              <a:rPr lang="en-US" b="1" u="sng">
                <a:solidFill>
                  <a:schemeClr val="accent4"/>
                </a:solidFill>
                <a:latin typeface="Calibri"/>
                <a:ea typeface="Times New Roman" panose="02020603050405020304" pitchFamily="18" charset="0"/>
                <a:cs typeface="Aptos" panose="020B0004020202020204" pitchFamily="34" charset="0"/>
              </a:rPr>
              <a:t>Recommended—</a:t>
            </a:r>
            <a:r>
              <a:rPr lang="en-US">
                <a:solidFill>
                  <a:srgbClr val="000000"/>
                </a:solidFill>
                <a:latin typeface="Calibri"/>
                <a:ea typeface="Times New Roman" panose="02020603050405020304" pitchFamily="18" charset="0"/>
                <a:cs typeface="Sabon Next LT"/>
              </a:rPr>
              <a:t>District’s recommended amount to spend on the line item. </a:t>
            </a:r>
          </a:p>
          <a:p>
            <a:pPr marL="285750" indent="-285750">
              <a:spcAft>
                <a:spcPts val="600"/>
              </a:spcAft>
              <a:buFont typeface="Arial"/>
              <a:buChar char="•"/>
            </a:pPr>
            <a:r>
              <a:rPr lang="en-US" b="1" u="sng">
                <a:solidFill>
                  <a:schemeClr val="accent4"/>
                </a:solidFill>
                <a:latin typeface="Calibri"/>
                <a:ea typeface="Times New Roman" panose="02020603050405020304" pitchFamily="18" charset="0"/>
                <a:cs typeface="Sabon Next LT"/>
              </a:rPr>
              <a:t>Allocation</a:t>
            </a:r>
            <a:r>
              <a:rPr lang="en-US">
                <a:latin typeface="Calibri"/>
                <a:ea typeface="Times New Roman" panose="02020603050405020304" pitchFamily="18" charset="0"/>
                <a:cs typeface="Sabon Next LT"/>
              </a:rPr>
              <a:t> – This shows how much the principal is proposing to allocate towards the line item in FY26. </a:t>
            </a:r>
            <a:endParaRPr lang="en-US">
              <a:solidFill>
                <a:srgbClr val="000000"/>
              </a:solidFill>
              <a:latin typeface="Calibri"/>
              <a:ea typeface="Times New Roman" panose="02020603050405020304" pitchFamily="18" charset="0"/>
              <a:cs typeface="Sabon Next LT"/>
            </a:endParaRPr>
          </a:p>
          <a:p>
            <a:pPr marL="285750" indent="-285750">
              <a:spcAft>
                <a:spcPts val="600"/>
              </a:spcAft>
              <a:buFont typeface="Arial"/>
              <a:buChar char="•"/>
            </a:pPr>
            <a:r>
              <a:rPr lang="en-US" b="1" u="sng">
                <a:solidFill>
                  <a:schemeClr val="accent4"/>
                </a:solidFill>
                <a:latin typeface="Calibri"/>
                <a:ea typeface="Times New Roman" panose="02020603050405020304" pitchFamily="18" charset="0"/>
                <a:cs typeface="Sabon Next LT"/>
              </a:rPr>
              <a:t>Difference</a:t>
            </a:r>
            <a:r>
              <a:rPr lang="en-US">
                <a:latin typeface="Calibri"/>
                <a:ea typeface="Times New Roman" panose="02020603050405020304" pitchFamily="18" charset="0"/>
                <a:cs typeface="Sabon Next LT"/>
              </a:rPr>
              <a:t>—This shows the difference between the recommended amount and the allocation.</a:t>
            </a:r>
            <a:endParaRPr lang="en-US">
              <a:solidFill>
                <a:srgbClr val="000000"/>
              </a:solidFill>
              <a:latin typeface="Times New Roman"/>
              <a:ea typeface="Calibri"/>
              <a:cs typeface="Calibri"/>
            </a:endParaRPr>
          </a:p>
          <a:p>
            <a:pPr marL="285750" indent="-285750">
              <a:spcAft>
                <a:spcPts val="600"/>
              </a:spcAft>
              <a:buFont typeface="Arial"/>
              <a:buChar char="•"/>
            </a:pPr>
            <a:r>
              <a:rPr lang="en-US" b="1" u="sng">
                <a:solidFill>
                  <a:schemeClr val="accent4"/>
                </a:solidFill>
                <a:latin typeface="Calibri"/>
                <a:ea typeface="Times New Roman" panose="02020603050405020304" pitchFamily="18" charset="0"/>
                <a:cs typeface="Sabon Next LT"/>
              </a:rPr>
              <a:t>Notes:</a:t>
            </a:r>
            <a:r>
              <a:rPr lang="en-US">
                <a:latin typeface="Calibri"/>
                <a:ea typeface="Times New Roman" panose="02020603050405020304" pitchFamily="18" charset="0"/>
                <a:cs typeface="Sabon Next LT"/>
              </a:rPr>
              <a:t> </a:t>
            </a:r>
            <a:r>
              <a:rPr lang="en-US" b="1">
                <a:solidFill>
                  <a:srgbClr val="FF0000"/>
                </a:solidFill>
                <a:latin typeface="Calibri"/>
                <a:ea typeface="Times New Roman" panose="02020603050405020304" pitchFamily="18" charset="0"/>
                <a:cs typeface="Sabon Next LT"/>
              </a:rPr>
              <a:t>The principal must provide comments if there is a difference in what is Recommended and what is Allocated. </a:t>
            </a:r>
            <a:r>
              <a:rPr lang="en-US" b="1" u="sng">
                <a:solidFill>
                  <a:srgbClr val="FF0000"/>
                </a:solidFill>
                <a:latin typeface="Calibri"/>
                <a:ea typeface="Times New Roman" panose="02020603050405020304" pitchFamily="18" charset="0"/>
                <a:cs typeface="Sabon Next LT"/>
              </a:rPr>
              <a:t>Principals and GO Teams will discuss the rationale for the notes section.</a:t>
            </a:r>
            <a:r>
              <a:rPr lang="en-US" u="sng">
                <a:latin typeface="Calibri"/>
                <a:ea typeface="Times New Roman" panose="02020603050405020304" pitchFamily="18" charset="0"/>
                <a:cs typeface="Sabon Next LT"/>
              </a:rPr>
              <a:t> </a:t>
            </a:r>
            <a:endParaRPr lang="en-US" u="sng">
              <a:latin typeface="Times New Roman"/>
              <a:ea typeface="Calibri"/>
              <a:cs typeface="Sabon Next LT"/>
            </a:endParaRPr>
          </a:p>
          <a:p>
            <a:endParaRPr lang="en-US" sz="1600">
              <a:latin typeface="Calibri"/>
              <a:ea typeface="Calibri"/>
              <a:cs typeface="Sabon Next LT"/>
            </a:endParaRPr>
          </a:p>
        </p:txBody>
      </p:sp>
      <p:sp>
        <p:nvSpPr>
          <p:cNvPr id="4" name="Slide Number Placeholder 3">
            <a:extLst>
              <a:ext uri="{FF2B5EF4-FFF2-40B4-BE49-F238E27FC236}">
                <a16:creationId xmlns:a16="http://schemas.microsoft.com/office/drawing/2014/main" id="{E11E9413-68B1-F8FF-35B3-FAD7BA9BA4CF}"/>
              </a:ext>
            </a:extLst>
          </p:cNvPr>
          <p:cNvSpPr>
            <a:spLocks noGrp="1"/>
          </p:cNvSpPr>
          <p:nvPr>
            <p:ph type="sldNum" sz="quarter" idx="11"/>
          </p:nvPr>
        </p:nvSpPr>
        <p:spPr/>
        <p:txBody>
          <a:bodyPr/>
          <a:lstStyle/>
          <a:p>
            <a:fld id="{B5CEABB6-07DC-46E8-9B57-56EC44A396E5}" type="slidenum">
              <a:rPr lang="en-US" smtClean="0"/>
              <a:pPr/>
              <a:t>47</a:t>
            </a:fld>
            <a:endParaRPr lang="en-US"/>
          </a:p>
        </p:txBody>
      </p:sp>
      <p:sp>
        <p:nvSpPr>
          <p:cNvPr id="10" name="Footer Placeholder 6">
            <a:extLst>
              <a:ext uri="{FF2B5EF4-FFF2-40B4-BE49-F238E27FC236}">
                <a16:creationId xmlns:a16="http://schemas.microsoft.com/office/drawing/2014/main" id="{D538F168-0F28-3C64-172D-68458BEC635D}"/>
              </a:ext>
            </a:extLst>
          </p:cNvPr>
          <p:cNvSpPr>
            <a:spLocks noGrp="1"/>
          </p:cNvSpPr>
          <p:nvPr>
            <p:ph type="ftr" sz="quarter" idx="4294967295"/>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PRESENTATION TITLE</a:t>
            </a:r>
          </a:p>
        </p:txBody>
      </p:sp>
    </p:spTree>
    <p:extLst>
      <p:ext uri="{BB962C8B-B14F-4D97-AF65-F5344CB8AC3E}">
        <p14:creationId xmlns:p14="http://schemas.microsoft.com/office/powerpoint/2010/main" val="12470535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B4712E-0746-F1AC-E8D4-1F95EB8AD139}"/>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63D242E-85D4-1265-253F-C84A8A8E175C}"/>
              </a:ext>
            </a:extLst>
          </p:cNvPr>
          <p:cNvSpPr>
            <a:spLocks noGrp="1"/>
          </p:cNvSpPr>
          <p:nvPr>
            <p:ph type="sldNum" sz="quarter" idx="4294967295"/>
          </p:nvPr>
        </p:nvSpPr>
        <p:spPr>
          <a:xfrm>
            <a:off x="9377844" y="6448879"/>
            <a:ext cx="2743200" cy="365125"/>
          </a:xfrm>
        </p:spPr>
        <p:txBody>
          <a:bodyPr/>
          <a:lstStyle/>
          <a:p>
            <a:fld id="{AEC10A0C-BB77-FD4A-8FA4-D4334D01E3A4}" type="slidenum">
              <a:rPr lang="en-US" smtClean="0"/>
              <a:pPr/>
              <a:t>48</a:t>
            </a:fld>
            <a:endParaRPr lang="en-US"/>
          </a:p>
        </p:txBody>
      </p:sp>
      <p:pic>
        <p:nvPicPr>
          <p:cNvPr id="6" name="Picture 5">
            <a:extLst>
              <a:ext uri="{FF2B5EF4-FFF2-40B4-BE49-F238E27FC236}">
                <a16:creationId xmlns:a16="http://schemas.microsoft.com/office/drawing/2014/main" id="{2329006D-BAF5-CCBE-D253-D87BE45AB77F}"/>
              </a:ext>
            </a:extLst>
          </p:cNvPr>
          <p:cNvPicPr>
            <a:picLocks noChangeAspect="1"/>
          </p:cNvPicPr>
          <p:nvPr/>
        </p:nvPicPr>
        <p:blipFill>
          <a:blip r:embed="rId2"/>
          <a:stretch>
            <a:fillRect/>
          </a:stretch>
        </p:blipFill>
        <p:spPr>
          <a:xfrm>
            <a:off x="94246" y="592659"/>
            <a:ext cx="11850850" cy="5672682"/>
          </a:xfrm>
          <a:prstGeom prst="rect">
            <a:avLst/>
          </a:prstGeom>
        </p:spPr>
      </p:pic>
    </p:spTree>
    <p:extLst>
      <p:ext uri="{BB962C8B-B14F-4D97-AF65-F5344CB8AC3E}">
        <p14:creationId xmlns:p14="http://schemas.microsoft.com/office/powerpoint/2010/main" val="401160255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57BB09-ECEC-6869-08D9-DAE5D0516145}"/>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DE2F574-62E7-6A79-40BD-31F045F115FF}"/>
              </a:ext>
            </a:extLst>
          </p:cNvPr>
          <p:cNvSpPr>
            <a:spLocks noGrp="1"/>
          </p:cNvSpPr>
          <p:nvPr>
            <p:ph type="sldNum" sz="quarter" idx="4294967295"/>
          </p:nvPr>
        </p:nvSpPr>
        <p:spPr>
          <a:xfrm>
            <a:off x="9377844" y="6448879"/>
            <a:ext cx="2743200" cy="365125"/>
          </a:xfrm>
        </p:spPr>
        <p:txBody>
          <a:bodyPr/>
          <a:lstStyle/>
          <a:p>
            <a:fld id="{AEC10A0C-BB77-FD4A-8FA4-D4334D01E3A4}" type="slidenum">
              <a:rPr lang="en-US" smtClean="0"/>
              <a:pPr/>
              <a:t>49</a:t>
            </a:fld>
            <a:endParaRPr lang="en-US"/>
          </a:p>
        </p:txBody>
      </p:sp>
      <p:pic>
        <p:nvPicPr>
          <p:cNvPr id="3" name="Picture 2">
            <a:extLst>
              <a:ext uri="{FF2B5EF4-FFF2-40B4-BE49-F238E27FC236}">
                <a16:creationId xmlns:a16="http://schemas.microsoft.com/office/drawing/2014/main" id="{B2C9B176-CF75-7AFB-4AF2-9208DCDCB47D}"/>
              </a:ext>
            </a:extLst>
          </p:cNvPr>
          <p:cNvPicPr>
            <a:picLocks noChangeAspect="1"/>
          </p:cNvPicPr>
          <p:nvPr/>
        </p:nvPicPr>
        <p:blipFill>
          <a:blip r:embed="rId2"/>
          <a:stretch>
            <a:fillRect/>
          </a:stretch>
        </p:blipFill>
        <p:spPr>
          <a:xfrm>
            <a:off x="276310" y="932506"/>
            <a:ext cx="11449727" cy="5339115"/>
          </a:xfrm>
          <a:prstGeom prst="rect">
            <a:avLst/>
          </a:prstGeom>
        </p:spPr>
      </p:pic>
    </p:spTree>
    <p:extLst>
      <p:ext uri="{BB962C8B-B14F-4D97-AF65-F5344CB8AC3E}">
        <p14:creationId xmlns:p14="http://schemas.microsoft.com/office/powerpoint/2010/main" val="24532695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6381454A-2A6F-F94B-431D-19723E9428B6}"/>
              </a:ext>
            </a:extLst>
          </p:cNvPr>
          <p:cNvSpPr>
            <a:spLocks noGrp="1"/>
          </p:cNvSpPr>
          <p:nvPr>
            <p:ph type="sldNum" sz="quarter" idx="16"/>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94A09A9-5501-47C1-A89A-A340965A2BE2}" type="slidenum">
              <a:rPr kumimoji="0" lang="en-US" sz="1100" b="0" i="0" u="none" strike="noStrike" kern="1200" cap="none" spc="0" normalizeH="0" baseline="0" noProof="0" smtClean="0">
                <a:ln>
                  <a:noFill/>
                </a:ln>
                <a:solidFill>
                  <a:srgbClr val="44546A"/>
                </a:solidFill>
                <a:effectLst/>
                <a:uLnTx/>
                <a:uFillTx/>
                <a:latin typeface="Franklin Gothic Boo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US" sz="1100" b="0" i="0" u="none" strike="noStrike" kern="1200" cap="none" spc="0" normalizeH="0" baseline="0" noProof="0" dirty="0">
              <a:ln>
                <a:noFill/>
              </a:ln>
              <a:solidFill>
                <a:srgbClr val="44546A"/>
              </a:solidFill>
              <a:effectLst/>
              <a:uLnTx/>
              <a:uFillTx/>
              <a:latin typeface="Franklin Gothic Book"/>
              <a:ea typeface="+mn-ea"/>
              <a:cs typeface="+mn-cs"/>
            </a:endParaRPr>
          </a:p>
        </p:txBody>
      </p:sp>
      <p:sp>
        <p:nvSpPr>
          <p:cNvPr id="10" name="Shape 105">
            <a:extLst>
              <a:ext uri="{FF2B5EF4-FFF2-40B4-BE49-F238E27FC236}">
                <a16:creationId xmlns:a16="http://schemas.microsoft.com/office/drawing/2014/main" id="{3DE32BC2-01B1-C34B-7941-53742F911BE0}"/>
              </a:ext>
            </a:extLst>
          </p:cNvPr>
          <p:cNvSpPr txBox="1">
            <a:spLocks/>
          </p:cNvSpPr>
          <p:nvPr/>
        </p:nvSpPr>
        <p:spPr>
          <a:xfrm>
            <a:off x="2214785" y="170328"/>
            <a:ext cx="8057260" cy="103694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chemeClr val="accent1"/>
              </a:buClr>
              <a:buSzPts val="3600"/>
              <a:buFont typeface="Trebuchet MS"/>
              <a:buNone/>
              <a:defRPr sz="3600" b="0" i="0" u="none" strike="noStrike" cap="none">
                <a:solidFill>
                  <a:schemeClr val="accent1"/>
                </a:solidFill>
                <a:latin typeface="Trebuchet MS"/>
                <a:ea typeface="Trebuchet MS"/>
                <a:cs typeface="Trebuchet MS"/>
                <a:sym typeface="Trebuchet MS"/>
              </a:defRPr>
            </a:lvl1pPr>
            <a:lvl2pPr marR="0" lvl="1" algn="l" rtl="0" eaLnBrk="1" hangingPunct="1">
              <a:lnSpc>
                <a:spcPct val="100000"/>
              </a:lnSpc>
              <a:spcBef>
                <a:spcPts val="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2pPr>
            <a:lvl3pPr marR="0" lvl="2" algn="l" rtl="0" eaLnBrk="1" hangingPunct="1">
              <a:lnSpc>
                <a:spcPct val="100000"/>
              </a:lnSpc>
              <a:spcBef>
                <a:spcPts val="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3pPr>
            <a:lvl4pPr marR="0" lvl="3" algn="l" rtl="0" eaLnBrk="1" hangingPunct="1">
              <a:lnSpc>
                <a:spcPct val="100000"/>
              </a:lnSpc>
              <a:spcBef>
                <a:spcPts val="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4pPr>
            <a:lvl5pPr marR="0" lvl="4" algn="l" rtl="0" eaLnBrk="1" hangingPunct="1">
              <a:lnSpc>
                <a:spcPct val="100000"/>
              </a:lnSpc>
              <a:spcBef>
                <a:spcPts val="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5pPr>
            <a:lvl6pPr marR="0" lvl="5" algn="l" rtl="0" eaLnBrk="1" hangingPunct="1">
              <a:lnSpc>
                <a:spcPct val="100000"/>
              </a:lnSpc>
              <a:spcBef>
                <a:spcPts val="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6pPr>
            <a:lvl7pPr marR="0" lvl="6" algn="l" rtl="0" eaLnBrk="1" hangingPunct="1">
              <a:lnSpc>
                <a:spcPct val="100000"/>
              </a:lnSpc>
              <a:spcBef>
                <a:spcPts val="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7pPr>
            <a:lvl8pPr marR="0" lvl="7" algn="l" rtl="0" eaLnBrk="1" hangingPunct="1">
              <a:lnSpc>
                <a:spcPct val="100000"/>
              </a:lnSpc>
              <a:spcBef>
                <a:spcPts val="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8pPr>
            <a:lvl9pPr marR="0" lvl="8" algn="l" rtl="0" eaLnBrk="1" hangingPunct="1">
              <a:lnSpc>
                <a:spcPct val="100000"/>
              </a:lnSpc>
              <a:spcBef>
                <a:spcPts val="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ysClr val="windowText" lastClr="000000"/>
              </a:buClr>
              <a:buSzPct val="25000"/>
              <a:buFont typeface="Calibri"/>
              <a:buNone/>
              <a:tabLst/>
              <a:defRPr/>
            </a:pPr>
            <a:r>
              <a:rPr kumimoji="0" lang="en-US" sz="4200" b="1" i="0" u="sng" strike="noStrike" kern="0" cap="none" spc="0" normalizeH="0" baseline="0" noProof="0" dirty="0">
                <a:ln>
                  <a:noFill/>
                </a:ln>
                <a:solidFill>
                  <a:sysClr val="windowText" lastClr="000000"/>
                </a:solidFill>
                <a:effectLst/>
                <a:uLnTx/>
                <a:uFillTx/>
                <a:latin typeface="Trebuchet MS"/>
                <a:sym typeface="Calibri"/>
              </a:rPr>
              <a:t>Budget </a:t>
            </a:r>
            <a:r>
              <a:rPr kumimoji="0" lang="en-US" sz="4200" b="1" i="0" u="sng" strike="noStrike" kern="0" cap="none" spc="0" normalizeH="0" baseline="0" noProof="0" dirty="0">
                <a:ln>
                  <a:noFill/>
                </a:ln>
                <a:solidFill>
                  <a:sysClr val="windowText" lastClr="000000"/>
                </a:solidFill>
                <a:effectLst/>
                <a:uLnTx/>
                <a:uFillTx/>
                <a:latin typeface="Trebuchet MS"/>
                <a:sym typeface="Trebuchet MS"/>
              </a:rPr>
              <a:t>Finalization </a:t>
            </a:r>
            <a:r>
              <a:rPr kumimoji="0" lang="en-US" sz="4200" b="1" i="0" u="sng" strike="noStrike" kern="0" cap="none" spc="0" normalizeH="0" baseline="0" noProof="0" dirty="0">
                <a:ln>
                  <a:noFill/>
                </a:ln>
                <a:solidFill>
                  <a:sysClr val="windowText" lastClr="000000"/>
                </a:solidFill>
                <a:effectLst/>
                <a:uLnTx/>
                <a:uFillTx/>
                <a:latin typeface="Trebuchet MS"/>
                <a:sym typeface="Calibri"/>
              </a:rPr>
              <a:t>Meeting</a:t>
            </a:r>
          </a:p>
        </p:txBody>
      </p:sp>
      <p:sp>
        <p:nvSpPr>
          <p:cNvPr id="11" name="Shape 106">
            <a:extLst>
              <a:ext uri="{FF2B5EF4-FFF2-40B4-BE49-F238E27FC236}">
                <a16:creationId xmlns:a16="http://schemas.microsoft.com/office/drawing/2014/main" id="{C544319C-E753-CB89-951A-1A79FFB1BD8F}"/>
              </a:ext>
            </a:extLst>
          </p:cNvPr>
          <p:cNvSpPr txBox="1">
            <a:spLocks/>
          </p:cNvSpPr>
          <p:nvPr/>
        </p:nvSpPr>
        <p:spPr>
          <a:xfrm>
            <a:off x="2214785" y="1167213"/>
            <a:ext cx="8791254" cy="5512324"/>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20038" algn="l" rtl="0" eaLnBrk="1" hangingPunct="1">
              <a:lnSpc>
                <a:spcPct val="100000"/>
              </a:lnSpc>
              <a:spcBef>
                <a:spcPts val="1000"/>
              </a:spcBef>
              <a:spcAft>
                <a:spcPts val="0"/>
              </a:spcAft>
              <a:buClr>
                <a:schemeClr val="accent1"/>
              </a:buClr>
              <a:buSzPts val="1440"/>
              <a:buFont typeface="Noto Sans Symbols"/>
              <a:buChar char="▶"/>
              <a:defRPr sz="1800" b="0" i="0" u="none" strike="noStrike" cap="none">
                <a:solidFill>
                  <a:srgbClr val="3F3F3F"/>
                </a:solidFill>
                <a:latin typeface="Trebuchet MS"/>
                <a:ea typeface="Trebuchet MS"/>
                <a:cs typeface="Trebuchet MS"/>
                <a:sym typeface="Trebuchet MS"/>
              </a:defRPr>
            </a:lvl1pPr>
            <a:lvl2pPr marL="914400" marR="0" lvl="1" indent="-309880" algn="l" rtl="0" eaLnBrk="1" hangingPunct="1">
              <a:lnSpc>
                <a:spcPct val="100000"/>
              </a:lnSpc>
              <a:spcBef>
                <a:spcPts val="1000"/>
              </a:spcBef>
              <a:spcAft>
                <a:spcPts val="0"/>
              </a:spcAft>
              <a:buClr>
                <a:schemeClr val="accent1"/>
              </a:buClr>
              <a:buSzPts val="1280"/>
              <a:buFont typeface="Noto Sans Symbols"/>
              <a:buChar char="▶"/>
              <a:defRPr sz="1600" b="0" i="0" u="none" strike="noStrike" cap="none">
                <a:solidFill>
                  <a:srgbClr val="3F3F3F"/>
                </a:solidFill>
                <a:latin typeface="Trebuchet MS"/>
                <a:ea typeface="Trebuchet MS"/>
                <a:cs typeface="Trebuchet MS"/>
                <a:sym typeface="Trebuchet MS"/>
              </a:defRPr>
            </a:lvl2pPr>
            <a:lvl3pPr marL="1371600" marR="0" lvl="2" indent="-299719" algn="l" rtl="0" eaLnBrk="1" hangingPunct="1">
              <a:lnSpc>
                <a:spcPct val="100000"/>
              </a:lnSpc>
              <a:spcBef>
                <a:spcPts val="1000"/>
              </a:spcBef>
              <a:spcAft>
                <a:spcPts val="0"/>
              </a:spcAft>
              <a:buClr>
                <a:schemeClr val="accent1"/>
              </a:buClr>
              <a:buSzPts val="1120"/>
              <a:buFont typeface="Noto Sans Symbols"/>
              <a:buChar char="▶"/>
              <a:defRPr sz="1400" b="0" i="0" u="none" strike="noStrike" cap="none">
                <a:solidFill>
                  <a:srgbClr val="3F3F3F"/>
                </a:solidFill>
                <a:latin typeface="Trebuchet MS"/>
                <a:ea typeface="Trebuchet MS"/>
                <a:cs typeface="Trebuchet MS"/>
                <a:sym typeface="Trebuchet MS"/>
              </a:defRPr>
            </a:lvl3pPr>
            <a:lvl4pPr marL="1828800" marR="0" lvl="3" indent="-289560" algn="l" rtl="0" eaLnBrk="1" hangingPunct="1">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4pPr>
            <a:lvl5pPr marL="2286000" marR="0" lvl="4" indent="-289560" algn="l" rtl="0" eaLnBrk="1" hangingPunct="1">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5pPr>
            <a:lvl6pPr marL="2743200" marR="0" lvl="5" indent="-289560" algn="l" rtl="0" eaLnBrk="1" hangingPunct="1">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289560" algn="l" rtl="0" eaLnBrk="1" hangingPunct="1">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289559" algn="l" rtl="0" eaLnBrk="1" hangingPunct="1">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289559" algn="l" rtl="0" eaLnBrk="1" hangingPunct="1">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9pPr>
          </a:lstStyle>
          <a:p>
            <a:pPr marL="63500" marR="0" lvl="0" indent="0" algn="l" defTabSz="914400" rtl="0" eaLnBrk="1" fontAlgn="auto" latinLnBrk="0" hangingPunct="1">
              <a:lnSpc>
                <a:spcPct val="100000"/>
              </a:lnSpc>
              <a:spcBef>
                <a:spcPts val="600"/>
              </a:spcBef>
              <a:spcAft>
                <a:spcPts val="0"/>
              </a:spcAft>
              <a:buClr>
                <a:srgbClr val="0083A9"/>
              </a:buClr>
              <a:buSzPct val="100000"/>
              <a:buFont typeface="Noto Sans Symbols"/>
              <a:buNone/>
              <a:tabLst/>
              <a:defRPr/>
            </a:pPr>
            <a:r>
              <a:rPr kumimoji="0" lang="en-US" sz="2500" b="1" i="0" u="sng" strike="noStrike" kern="0" cap="none" spc="0" normalizeH="0" baseline="0" noProof="0" dirty="0">
                <a:ln>
                  <a:noFill/>
                </a:ln>
                <a:solidFill>
                  <a:srgbClr val="DA7B22">
                    <a:lumMod val="75000"/>
                  </a:srgbClr>
                </a:solidFill>
                <a:effectLst/>
                <a:uLnTx/>
                <a:uFillTx/>
                <a:latin typeface="Trebuchet MS"/>
                <a:sym typeface="Trebuchet MS"/>
              </a:rPr>
              <a:t>What</a:t>
            </a:r>
          </a:p>
          <a:p>
            <a:pPr marL="520700" marR="0" lvl="0" indent="-457200" algn="l" defTabSz="914400" rtl="0" eaLnBrk="1" fontAlgn="auto" latinLnBrk="0" hangingPunct="1">
              <a:lnSpc>
                <a:spcPct val="100000"/>
              </a:lnSpc>
              <a:spcBef>
                <a:spcPts val="600"/>
              </a:spcBef>
              <a:spcAft>
                <a:spcPts val="0"/>
              </a:spcAft>
              <a:buClr>
                <a:srgbClr val="0083A9"/>
              </a:buClr>
              <a:buSzPct val="100000"/>
              <a:buFont typeface="Noto Sans Symbols"/>
              <a:buChar char="▶"/>
              <a:tabLst/>
              <a:defRPr/>
            </a:pPr>
            <a:r>
              <a:rPr kumimoji="0" lang="en-US" sz="2400" b="0" i="0" u="none" strike="noStrike" kern="0" cap="none" spc="0" normalizeH="0" baseline="0" noProof="0" dirty="0">
                <a:ln>
                  <a:noFill/>
                </a:ln>
                <a:solidFill>
                  <a:srgbClr val="3F3F3F"/>
                </a:solidFill>
                <a:effectLst/>
                <a:uLnTx/>
                <a:uFillTx/>
                <a:latin typeface="Trebuchet MS"/>
                <a:sym typeface="Trebuchet MS"/>
              </a:rPr>
              <a:t>During this meeting GO Teams will review all components of the budget, which should be updated based on feedback from the Cluster Superintendent and key leaders.  After review, GO Teams will </a:t>
            </a:r>
            <a:r>
              <a:rPr kumimoji="0" lang="en-US" sz="2400" b="1" i="0" u="none" strike="noStrike" kern="0" cap="none" spc="0" normalizeH="0" baseline="0" noProof="0" dirty="0">
                <a:ln>
                  <a:noFill/>
                </a:ln>
                <a:solidFill>
                  <a:srgbClr val="DA7B22"/>
                </a:solidFill>
                <a:effectLst/>
                <a:uLnTx/>
                <a:uFillTx/>
                <a:latin typeface="Trebuchet MS"/>
                <a:sym typeface="Trebuchet MS"/>
              </a:rPr>
              <a:t>take action</a:t>
            </a:r>
            <a:r>
              <a:rPr kumimoji="0" lang="en-US" sz="2400" b="0" i="0" u="none" strike="noStrike" kern="0" cap="none" spc="0" normalizeH="0" baseline="0" noProof="0" dirty="0">
                <a:ln>
                  <a:noFill/>
                </a:ln>
                <a:solidFill>
                  <a:srgbClr val="DA7B22"/>
                </a:solidFill>
                <a:effectLst/>
                <a:uLnTx/>
                <a:uFillTx/>
                <a:latin typeface="Trebuchet MS"/>
                <a:sym typeface="Trebuchet MS"/>
              </a:rPr>
              <a:t> </a:t>
            </a:r>
            <a:r>
              <a:rPr kumimoji="0" lang="en-US" sz="2400" b="0" i="0" u="none" strike="noStrike" kern="0" cap="none" spc="0" normalizeH="0" baseline="0" noProof="0" dirty="0">
                <a:ln>
                  <a:noFill/>
                </a:ln>
                <a:solidFill>
                  <a:srgbClr val="3F3F3F"/>
                </a:solidFill>
                <a:effectLst/>
                <a:uLnTx/>
                <a:uFillTx/>
                <a:latin typeface="Trebuchet MS"/>
                <a:sym typeface="Trebuchet MS"/>
              </a:rPr>
              <a:t>(i.e., vote) on the FY26 Budget.  </a:t>
            </a:r>
          </a:p>
          <a:p>
            <a:pPr marL="63500" marR="0" lvl="0" indent="0" algn="l" defTabSz="914400" rtl="0" eaLnBrk="1" fontAlgn="auto" latinLnBrk="0" hangingPunct="1">
              <a:lnSpc>
                <a:spcPct val="100000"/>
              </a:lnSpc>
              <a:spcBef>
                <a:spcPts val="600"/>
              </a:spcBef>
              <a:spcAft>
                <a:spcPts val="0"/>
              </a:spcAft>
              <a:buClr>
                <a:srgbClr val="0083A9"/>
              </a:buClr>
              <a:buSzPct val="100000"/>
              <a:buFont typeface="Noto Sans Symbols"/>
              <a:buNone/>
              <a:tabLst/>
              <a:defRPr/>
            </a:pPr>
            <a:r>
              <a:rPr kumimoji="0" lang="en-US" sz="2500" b="1" i="0" u="sng" strike="noStrike" kern="0" cap="none" spc="0" normalizeH="0" baseline="0" noProof="0" dirty="0">
                <a:ln>
                  <a:noFill/>
                </a:ln>
                <a:solidFill>
                  <a:srgbClr val="DA7B22">
                    <a:lumMod val="75000"/>
                  </a:srgbClr>
                </a:solidFill>
                <a:effectLst/>
                <a:uLnTx/>
                <a:uFillTx/>
                <a:latin typeface="Trebuchet MS"/>
                <a:sym typeface="Trebuchet MS"/>
              </a:rPr>
              <a:t>Why</a:t>
            </a:r>
          </a:p>
          <a:p>
            <a:pPr marL="520700" marR="0" lvl="0" indent="-457200" algn="l" defTabSz="914400" rtl="0" eaLnBrk="1" fontAlgn="auto" latinLnBrk="0" hangingPunct="1">
              <a:lnSpc>
                <a:spcPct val="100000"/>
              </a:lnSpc>
              <a:spcBef>
                <a:spcPts val="600"/>
              </a:spcBef>
              <a:spcAft>
                <a:spcPts val="0"/>
              </a:spcAft>
              <a:buClr>
                <a:srgbClr val="0083A9"/>
              </a:buClr>
              <a:buSzPct val="100000"/>
              <a:buFont typeface="Noto Sans Symbols"/>
              <a:buChar char="▶"/>
              <a:tabLst/>
              <a:defRPr/>
            </a:pPr>
            <a:r>
              <a:rPr kumimoji="0" lang="en-US" sz="2400" b="0" i="0" u="none" strike="noStrike" kern="0" cap="none" spc="0" normalizeH="0" baseline="0" noProof="0" dirty="0">
                <a:ln>
                  <a:noFill/>
                </a:ln>
                <a:solidFill>
                  <a:srgbClr val="3F3F3F"/>
                </a:solidFill>
                <a:effectLst/>
                <a:uLnTx/>
                <a:uFillTx/>
                <a:latin typeface="Trebuchet MS"/>
                <a:sym typeface="Trebuchet MS"/>
              </a:rPr>
              <a:t>Principals will present the final budget recommendations for GO Team approval. </a:t>
            </a:r>
            <a:endParaRPr kumimoji="0" lang="en-US" sz="2400" b="1" i="0" u="sng" strike="noStrike" kern="0" cap="none" spc="0" normalizeH="0" baseline="0" noProof="0" dirty="0">
              <a:ln>
                <a:noFill/>
              </a:ln>
              <a:solidFill>
                <a:srgbClr val="3F3F3F"/>
              </a:solidFill>
              <a:effectLst/>
              <a:uLnTx/>
              <a:uFillTx/>
              <a:latin typeface="Trebuchet MS"/>
              <a:sym typeface="Trebuchet MS"/>
            </a:endParaRPr>
          </a:p>
          <a:p>
            <a:pPr marL="63500" marR="0" lvl="0" indent="0" algn="l" defTabSz="914400" rtl="0" eaLnBrk="1" fontAlgn="auto" latinLnBrk="0" hangingPunct="1">
              <a:lnSpc>
                <a:spcPct val="100000"/>
              </a:lnSpc>
              <a:spcBef>
                <a:spcPts val="600"/>
              </a:spcBef>
              <a:spcAft>
                <a:spcPts val="0"/>
              </a:spcAft>
              <a:buClr>
                <a:srgbClr val="0083A9"/>
              </a:buClr>
              <a:buSzPct val="100000"/>
              <a:buFont typeface="Noto Sans Symbols"/>
              <a:buNone/>
              <a:tabLst/>
              <a:defRPr/>
            </a:pPr>
            <a:r>
              <a:rPr kumimoji="0" lang="en-US" sz="2500" b="1" i="0" u="sng" strike="noStrike" kern="0" cap="none" spc="0" normalizeH="0" baseline="0" noProof="0" dirty="0">
                <a:ln>
                  <a:noFill/>
                </a:ln>
                <a:solidFill>
                  <a:srgbClr val="DA7B22">
                    <a:lumMod val="75000"/>
                  </a:srgbClr>
                </a:solidFill>
                <a:effectLst/>
                <a:uLnTx/>
                <a:uFillTx/>
                <a:latin typeface="Trebuchet MS"/>
                <a:sym typeface="Trebuchet MS"/>
              </a:rPr>
              <a:t>When</a:t>
            </a:r>
          </a:p>
          <a:p>
            <a:pPr marL="520700" marR="0" lvl="0" indent="-457200" algn="l" defTabSz="914400" rtl="0" eaLnBrk="1" fontAlgn="auto" latinLnBrk="0" hangingPunct="1">
              <a:lnSpc>
                <a:spcPct val="100000"/>
              </a:lnSpc>
              <a:spcBef>
                <a:spcPts val="600"/>
              </a:spcBef>
              <a:spcAft>
                <a:spcPts val="0"/>
              </a:spcAft>
              <a:buClr>
                <a:srgbClr val="0083A9"/>
              </a:buClr>
              <a:buSzPct val="100000"/>
              <a:buFont typeface="Noto Sans Symbols"/>
              <a:buChar char="▶"/>
              <a:tabLst/>
              <a:defRPr/>
            </a:pPr>
            <a:r>
              <a:rPr kumimoji="0" lang="en-US" sz="2400" b="0" i="0" u="none" strike="noStrike" kern="0" cap="none" spc="0" normalizeH="0" baseline="0" noProof="0" dirty="0">
                <a:ln>
                  <a:noFill/>
                </a:ln>
                <a:solidFill>
                  <a:srgbClr val="3F3F3F"/>
                </a:solidFill>
                <a:effectLst/>
                <a:uLnTx/>
                <a:uFillTx/>
                <a:latin typeface="Trebuchet MS"/>
                <a:sym typeface="Trebuchet MS"/>
              </a:rPr>
              <a:t>All approval meetings </a:t>
            </a:r>
            <a:r>
              <a:rPr kumimoji="0" lang="en-US" sz="2400" b="1" i="0" u="none" strike="noStrike" kern="0" cap="none" spc="0" normalizeH="0" baseline="0" noProof="0" dirty="0">
                <a:ln>
                  <a:noFill/>
                </a:ln>
                <a:solidFill>
                  <a:srgbClr val="FF0000"/>
                </a:solidFill>
                <a:effectLst/>
                <a:uLnTx/>
                <a:uFillTx/>
                <a:latin typeface="Trebuchet MS"/>
                <a:sym typeface="Trebuchet MS"/>
              </a:rPr>
              <a:t>must</a:t>
            </a:r>
            <a:r>
              <a:rPr kumimoji="0" lang="en-US" sz="2400" b="0" i="0" u="none" strike="noStrike" kern="0" cap="none" spc="0" normalizeH="0" baseline="0" noProof="0" dirty="0">
                <a:ln>
                  <a:noFill/>
                </a:ln>
                <a:solidFill>
                  <a:srgbClr val="3F3F3F"/>
                </a:solidFill>
                <a:effectLst/>
                <a:uLnTx/>
                <a:uFillTx/>
                <a:latin typeface="Trebuchet MS"/>
                <a:sym typeface="Trebuchet MS"/>
              </a:rPr>
              <a:t> be held </a:t>
            </a:r>
            <a:r>
              <a:rPr kumimoji="0" lang="en-US" sz="2400" b="1" i="0" u="none" strike="noStrike" kern="0" cap="none" spc="0" normalizeH="0" baseline="0" noProof="0" dirty="0">
                <a:ln>
                  <a:noFill/>
                </a:ln>
                <a:solidFill>
                  <a:srgbClr val="FF0000"/>
                </a:solidFill>
                <a:effectLst/>
                <a:uLnTx/>
                <a:uFillTx/>
                <a:latin typeface="Trebuchet MS"/>
                <a:sym typeface="Trebuchet MS"/>
              </a:rPr>
              <a:t>after</a:t>
            </a:r>
            <a:r>
              <a:rPr kumimoji="0" lang="en-US" sz="2400" b="0" i="0" u="none" strike="noStrike" kern="0" cap="none" spc="0" normalizeH="0" baseline="0" noProof="0" dirty="0">
                <a:ln>
                  <a:noFill/>
                </a:ln>
                <a:solidFill>
                  <a:srgbClr val="3F3F3F"/>
                </a:solidFill>
                <a:effectLst/>
                <a:uLnTx/>
                <a:uFillTx/>
                <a:latin typeface="Trebuchet MS"/>
                <a:sym typeface="Trebuchet MS"/>
              </a:rPr>
              <a:t> staffing conferences. Budgets must be approved by </a:t>
            </a:r>
            <a:r>
              <a:rPr kumimoji="0" lang="en-US" sz="2400" b="1" i="0" u="none" strike="noStrike" kern="0" cap="none" spc="0" normalizeH="0" baseline="0" noProof="0" dirty="0">
                <a:ln>
                  <a:noFill/>
                </a:ln>
                <a:solidFill>
                  <a:srgbClr val="FF0000"/>
                </a:solidFill>
                <a:effectLst/>
                <a:uLnTx/>
                <a:uFillTx/>
                <a:latin typeface="Trebuchet MS"/>
                <a:sym typeface="Trebuchet MS"/>
              </a:rPr>
              <a:t>March 14</a:t>
            </a:r>
            <a:r>
              <a:rPr kumimoji="0" lang="en-US" sz="2400" b="1" i="0" u="none" strike="noStrike" kern="0" cap="none" spc="0" normalizeH="0" baseline="30000" noProof="0" dirty="0">
                <a:ln>
                  <a:noFill/>
                </a:ln>
                <a:solidFill>
                  <a:srgbClr val="FF0000"/>
                </a:solidFill>
                <a:effectLst/>
                <a:uLnTx/>
                <a:uFillTx/>
                <a:latin typeface="Trebuchet MS"/>
                <a:sym typeface="Trebuchet MS"/>
              </a:rPr>
              <a:t>th</a:t>
            </a:r>
            <a:r>
              <a:rPr kumimoji="0" lang="en-US" sz="2400" b="0" i="0" u="none" strike="noStrike" kern="0" cap="none" spc="0" normalizeH="0" baseline="0" noProof="0" dirty="0">
                <a:ln>
                  <a:noFill/>
                </a:ln>
                <a:solidFill>
                  <a:srgbClr val="3F3F3F"/>
                </a:solidFill>
                <a:effectLst/>
                <a:uLnTx/>
                <a:uFillTx/>
                <a:latin typeface="Trebuchet MS"/>
                <a:sym typeface="Trebuchet MS"/>
              </a:rPr>
              <a:t>. </a:t>
            </a:r>
          </a:p>
        </p:txBody>
      </p:sp>
      <p:sp>
        <p:nvSpPr>
          <p:cNvPr id="12" name="Slide Number Placeholder 2">
            <a:extLst>
              <a:ext uri="{FF2B5EF4-FFF2-40B4-BE49-F238E27FC236}">
                <a16:creationId xmlns:a16="http://schemas.microsoft.com/office/drawing/2014/main" id="{1E2E0806-DD09-99BF-8A12-10B6D79FEBB7}"/>
              </a:ext>
            </a:extLst>
          </p:cNvPr>
          <p:cNvSpPr txBox="1">
            <a:spLocks/>
          </p:cNvSpPr>
          <p:nvPr/>
        </p:nvSpPr>
        <p:spPr>
          <a:xfrm>
            <a:off x="1605185" y="24213"/>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Pct val="25000"/>
              <a:buFontTx/>
              <a:buNone/>
              <a:tabLst/>
              <a:defRPr/>
            </a:pPr>
            <a:endParaRPr kumimoji="0" lang="en-US" sz="1200" b="0" i="0" u="none" strike="noStrike" kern="1200" cap="none" spc="0" normalizeH="0" baseline="0" noProof="0" dirty="0">
              <a:ln>
                <a:noFill/>
              </a:ln>
              <a:solidFill>
                <a:srgbClr val="888888"/>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12298448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892815-8527-F6E1-D509-52B88618DC92}"/>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5E0C9CF-F461-4332-E4B7-B5C07830D8D1}"/>
              </a:ext>
            </a:extLst>
          </p:cNvPr>
          <p:cNvSpPr>
            <a:spLocks noGrp="1"/>
          </p:cNvSpPr>
          <p:nvPr>
            <p:ph type="sldNum" sz="quarter" idx="4294967295"/>
          </p:nvPr>
        </p:nvSpPr>
        <p:spPr>
          <a:xfrm>
            <a:off x="9377844" y="6448879"/>
            <a:ext cx="2743200" cy="365125"/>
          </a:xfrm>
        </p:spPr>
        <p:txBody>
          <a:bodyPr/>
          <a:lstStyle/>
          <a:p>
            <a:fld id="{AEC10A0C-BB77-FD4A-8FA4-D4334D01E3A4}" type="slidenum">
              <a:rPr lang="en-US" smtClean="0"/>
              <a:pPr/>
              <a:t>50</a:t>
            </a:fld>
            <a:endParaRPr lang="en-US"/>
          </a:p>
        </p:txBody>
      </p:sp>
      <p:pic>
        <p:nvPicPr>
          <p:cNvPr id="4" name="Picture 3">
            <a:extLst>
              <a:ext uri="{FF2B5EF4-FFF2-40B4-BE49-F238E27FC236}">
                <a16:creationId xmlns:a16="http://schemas.microsoft.com/office/drawing/2014/main" id="{3C67C119-619B-9E2D-A92A-75441E887B6A}"/>
              </a:ext>
            </a:extLst>
          </p:cNvPr>
          <p:cNvPicPr>
            <a:picLocks noChangeAspect="1"/>
          </p:cNvPicPr>
          <p:nvPr/>
        </p:nvPicPr>
        <p:blipFill>
          <a:blip r:embed="rId2"/>
          <a:stretch>
            <a:fillRect/>
          </a:stretch>
        </p:blipFill>
        <p:spPr>
          <a:xfrm>
            <a:off x="94412" y="852128"/>
            <a:ext cx="12003175" cy="5153744"/>
          </a:xfrm>
          <a:prstGeom prst="rect">
            <a:avLst/>
          </a:prstGeom>
        </p:spPr>
      </p:pic>
    </p:spTree>
    <p:extLst>
      <p:ext uri="{BB962C8B-B14F-4D97-AF65-F5344CB8AC3E}">
        <p14:creationId xmlns:p14="http://schemas.microsoft.com/office/powerpoint/2010/main" val="85464863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8E4DA-C1A7-72C6-AF7C-465564B448A0}"/>
              </a:ext>
            </a:extLst>
          </p:cNvPr>
          <p:cNvSpPr>
            <a:spLocks noGrp="1"/>
          </p:cNvSpPr>
          <p:nvPr>
            <p:ph type="title"/>
          </p:nvPr>
        </p:nvSpPr>
        <p:spPr>
          <a:xfrm>
            <a:off x="3752193" y="84813"/>
            <a:ext cx="8292662" cy="1036143"/>
          </a:xfrm>
        </p:spPr>
        <p:txBody>
          <a:bodyPr anchor="ctr">
            <a:normAutofit/>
          </a:bodyPr>
          <a:lstStyle/>
          <a:p>
            <a:pPr algn="ctr"/>
            <a:r>
              <a:rPr lang="en-US" b="1">
                <a:latin typeface="Calibri" panose="020F0502020204030204" pitchFamily="34" charset="0"/>
                <a:cs typeface="Calibri" panose="020F0502020204030204" pitchFamily="34" charset="0"/>
              </a:rPr>
              <a:t>Descriptions of Strategic Plan</a:t>
            </a:r>
            <a:br>
              <a:rPr lang="en-US" b="1">
                <a:latin typeface="Calibri" panose="020F0502020204030204" pitchFamily="34" charset="0"/>
                <a:cs typeface="Calibri" panose="020F0502020204030204" pitchFamily="34" charset="0"/>
              </a:rPr>
            </a:br>
            <a:r>
              <a:rPr lang="en-US" b="1">
                <a:latin typeface="Calibri" panose="020F0502020204030204" pitchFamily="34" charset="0"/>
                <a:cs typeface="Calibri" panose="020F0502020204030204" pitchFamily="34" charset="0"/>
              </a:rPr>
              <a:t>Breakout Categories</a:t>
            </a:r>
          </a:p>
        </p:txBody>
      </p:sp>
      <p:sp>
        <p:nvSpPr>
          <p:cNvPr id="3" name="Slide Number Placeholder 2">
            <a:extLst>
              <a:ext uri="{FF2B5EF4-FFF2-40B4-BE49-F238E27FC236}">
                <a16:creationId xmlns:a16="http://schemas.microsoft.com/office/drawing/2014/main" id="{256AE224-2A34-DE38-F9DE-005794EAF9FE}"/>
              </a:ext>
            </a:extLst>
          </p:cNvPr>
          <p:cNvSpPr>
            <a:spLocks noGrp="1"/>
          </p:cNvSpPr>
          <p:nvPr>
            <p:ph type="sldNum" sz="quarter" idx="12"/>
          </p:nvPr>
        </p:nvSpPr>
        <p:spPr>
          <a:xfrm>
            <a:off x="11025562" y="6356348"/>
            <a:ext cx="987552" cy="365125"/>
          </a:xfrm>
        </p:spPr>
        <p:txBody>
          <a:bodyPr/>
          <a:lstStyle/>
          <a:p>
            <a:fld id="{A49DFD55-3C28-40EF-9E31-A92D2E4017FF}" type="slidenum">
              <a:rPr lang="en-US" smtClean="0"/>
              <a:pPr/>
              <a:t>51</a:t>
            </a:fld>
            <a:endParaRPr lang="en-US"/>
          </a:p>
        </p:txBody>
      </p:sp>
      <p:sp>
        <p:nvSpPr>
          <p:cNvPr id="6" name="TextBox 5">
            <a:extLst>
              <a:ext uri="{FF2B5EF4-FFF2-40B4-BE49-F238E27FC236}">
                <a16:creationId xmlns:a16="http://schemas.microsoft.com/office/drawing/2014/main" id="{C664D598-9881-D6BC-7672-7D43E8B70597}"/>
              </a:ext>
            </a:extLst>
          </p:cNvPr>
          <p:cNvSpPr txBox="1"/>
          <p:nvPr/>
        </p:nvSpPr>
        <p:spPr>
          <a:xfrm>
            <a:off x="3951891" y="1522153"/>
            <a:ext cx="8092964" cy="4001095"/>
          </a:xfrm>
          <a:prstGeom prst="rect">
            <a:avLst/>
          </a:prstGeom>
          <a:noFill/>
        </p:spPr>
        <p:txBody>
          <a:bodyPr wrap="square" lIns="91440" tIns="45720" rIns="91440" bIns="45720" rtlCol="0" anchor="t">
            <a:spAutoFit/>
          </a:bodyPr>
          <a:lstStyle/>
          <a:p>
            <a:pPr marL="457200" indent="-457200">
              <a:spcAft>
                <a:spcPts val="1200"/>
              </a:spcAft>
              <a:buFont typeface="+mj-lt"/>
              <a:buAutoNum type="arabicPeriod"/>
              <a:defRPr/>
            </a:pPr>
            <a:r>
              <a:rPr kumimoji="0" lang="en-US" sz="2800" b="1" i="0" u="none" strike="noStrike" kern="1200" cap="none" spc="0" normalizeH="0" baseline="0" noProof="0">
                <a:ln>
                  <a:noFill/>
                </a:ln>
                <a:solidFill>
                  <a:srgbClr val="D47B22"/>
                </a:solidFill>
                <a:effectLst/>
                <a:uLnTx/>
                <a:uFillTx/>
                <a:latin typeface="Calibri"/>
                <a:ea typeface="Calibri"/>
                <a:cs typeface="Calibri"/>
              </a:rPr>
              <a:t>Priorities:</a:t>
            </a:r>
            <a:r>
              <a:rPr kumimoji="0" lang="en-US" sz="2800" b="1" i="0" u="none" strike="noStrike" kern="1200" cap="none" spc="0" normalizeH="0" baseline="0" noProof="0">
                <a:ln>
                  <a:noFill/>
                </a:ln>
                <a:solidFill>
                  <a:prstClr val="black"/>
                </a:solidFill>
                <a:effectLst/>
                <a:uLnTx/>
                <a:uFillTx/>
                <a:latin typeface="Calibri"/>
                <a:ea typeface="Calibri"/>
                <a:cs typeface="Calibri"/>
              </a:rPr>
              <a:t> </a:t>
            </a:r>
            <a:r>
              <a:rPr lang="en-US" sz="2800">
                <a:solidFill>
                  <a:prstClr val="black"/>
                </a:solidFill>
                <a:latin typeface="Calibri"/>
                <a:ea typeface="Calibri"/>
                <a:cs typeface="Calibri"/>
              </a:rPr>
              <a:t>FY25 </a:t>
            </a:r>
            <a:r>
              <a:rPr kumimoji="0" lang="en-US" sz="2800" b="0" i="0" u="none" strike="noStrike" kern="1200" cap="none" spc="0" normalizeH="0" baseline="0" noProof="0">
                <a:ln>
                  <a:noFill/>
                </a:ln>
                <a:solidFill>
                  <a:prstClr val="black"/>
                </a:solidFill>
                <a:effectLst/>
                <a:uLnTx/>
                <a:uFillTx/>
                <a:latin typeface="Calibri"/>
                <a:ea typeface="Calibri"/>
                <a:cs typeface="Calibri"/>
              </a:rPr>
              <a:t>funding </a:t>
            </a:r>
            <a:r>
              <a:rPr kumimoji="0" lang="en-US" sz="2800" b="0" i="0" u="sng" strike="noStrike" kern="1200" cap="none" spc="0" normalizeH="0" baseline="0" noProof="0">
                <a:ln>
                  <a:noFill/>
                </a:ln>
                <a:solidFill>
                  <a:prstClr val="black"/>
                </a:solidFill>
                <a:effectLst/>
                <a:uLnTx/>
                <a:uFillTx/>
                <a:latin typeface="Calibri"/>
                <a:ea typeface="Calibri"/>
                <a:cs typeface="Calibri"/>
              </a:rPr>
              <a:t>priorities</a:t>
            </a:r>
            <a:r>
              <a:rPr kumimoji="0" lang="en-US" sz="2800" b="0" i="0" u="none" strike="noStrike" kern="1200" cap="none" spc="0" normalizeH="0" baseline="0" noProof="0">
                <a:ln>
                  <a:noFill/>
                </a:ln>
                <a:solidFill>
                  <a:prstClr val="black"/>
                </a:solidFill>
                <a:effectLst/>
                <a:uLnTx/>
                <a:uFillTx/>
                <a:latin typeface="Calibri"/>
                <a:ea typeface="Calibri"/>
                <a:cs typeface="Calibri"/>
              </a:rPr>
              <a:t> from the school’s strategic plan, ranked by the order of importance.</a:t>
            </a:r>
            <a:endParaRPr kumimoji="0" lang="en-US" sz="2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a:p>
            <a:pPr marL="457200" marR="0" lvl="0" indent="-457200" algn="l" defTabSz="457200" rtl="0" eaLnBrk="1" fontAlgn="auto" latinLnBrk="0" hangingPunct="1">
              <a:spcBef>
                <a:spcPts val="0"/>
              </a:spcBef>
              <a:spcAft>
                <a:spcPts val="1200"/>
              </a:spcAft>
              <a:buClrTx/>
              <a:buSzTx/>
              <a:buFont typeface="+mj-lt"/>
              <a:buAutoNum type="arabicPeriod"/>
              <a:tabLst/>
              <a:defRPr/>
            </a:pPr>
            <a:r>
              <a:rPr kumimoji="0" lang="en-US" sz="2800" b="1" i="0" u="none" strike="noStrike" kern="1200" cap="none" spc="0" normalizeH="0" baseline="0" noProof="0">
                <a:ln>
                  <a:noFill/>
                </a:ln>
                <a:solidFill>
                  <a:srgbClr val="D47B22"/>
                </a:solidFill>
                <a:effectLst/>
                <a:uLnTx/>
                <a:uFillTx/>
                <a:latin typeface="Calibri"/>
                <a:ea typeface="Calibri"/>
                <a:cs typeface="Calibri"/>
              </a:rPr>
              <a:t>Strategies:</a:t>
            </a:r>
            <a:r>
              <a:rPr kumimoji="0" lang="en-US" sz="2800" b="1" i="0" u="none" strike="noStrike" kern="1200" cap="none" spc="0" normalizeH="0" baseline="0" noProof="0">
                <a:ln>
                  <a:noFill/>
                </a:ln>
                <a:solidFill>
                  <a:prstClr val="black"/>
                </a:solidFill>
                <a:effectLst/>
                <a:uLnTx/>
                <a:uFillTx/>
                <a:latin typeface="Calibri"/>
                <a:ea typeface="Calibri"/>
                <a:cs typeface="Calibri"/>
              </a:rPr>
              <a:t> </a:t>
            </a:r>
            <a:r>
              <a:rPr kumimoji="0" lang="en-US" sz="2800" b="0" i="0" u="none" strike="noStrike" kern="1200" cap="none" spc="0" normalizeH="0" baseline="0" noProof="0">
                <a:ln>
                  <a:noFill/>
                </a:ln>
                <a:solidFill>
                  <a:prstClr val="black"/>
                </a:solidFill>
                <a:effectLst/>
                <a:uLnTx/>
                <a:uFillTx/>
                <a:latin typeface="Calibri"/>
                <a:ea typeface="Calibri"/>
                <a:cs typeface="Calibri"/>
              </a:rPr>
              <a:t>Lays out specific objectives for school’s improvement.</a:t>
            </a:r>
            <a:endParaRPr kumimoji="0" lang="en-US" sz="28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a:p>
            <a:pPr marL="457200" indent="-457200">
              <a:spcAft>
                <a:spcPts val="1200"/>
              </a:spcAft>
              <a:buFont typeface="+mj-lt"/>
              <a:buAutoNum type="arabicPeriod"/>
              <a:defRPr/>
            </a:pPr>
            <a:r>
              <a:rPr kumimoji="0" lang="en-US" sz="2800" b="1" i="0" u="none" strike="noStrike" kern="1200" cap="none" spc="0" normalizeH="0" baseline="0" noProof="0">
                <a:ln>
                  <a:noFill/>
                </a:ln>
                <a:solidFill>
                  <a:srgbClr val="D47B22"/>
                </a:solidFill>
                <a:effectLst/>
                <a:uLnTx/>
                <a:uFillTx/>
                <a:latin typeface="Calibri"/>
                <a:ea typeface="Calibri"/>
                <a:cs typeface="Calibri"/>
              </a:rPr>
              <a:t>Request: </a:t>
            </a:r>
            <a:r>
              <a:rPr kumimoji="0" lang="en-US" sz="2800" b="0" i="0" u="none" strike="noStrike" kern="1200" cap="none" spc="0" normalizeH="0" baseline="0" noProof="0">
                <a:ln>
                  <a:noFill/>
                </a:ln>
                <a:solidFill>
                  <a:prstClr val="black"/>
                </a:solidFill>
                <a:effectLst/>
                <a:uLnTx/>
                <a:uFillTx/>
                <a:latin typeface="Calibri"/>
                <a:ea typeface="Calibri"/>
                <a:cs typeface="Calibri"/>
              </a:rPr>
              <a:t>“The Ask”</a:t>
            </a:r>
            <a:r>
              <a:rPr lang="en-US" sz="2800">
                <a:solidFill>
                  <a:prstClr val="black"/>
                </a:solidFill>
                <a:latin typeface="Calibri"/>
                <a:ea typeface="Calibri"/>
                <a:cs typeface="Calibri"/>
              </a:rPr>
              <a:t> </a:t>
            </a:r>
            <a:r>
              <a:rPr kumimoji="0" lang="en-US" sz="2800" b="0" i="0" u="none" strike="noStrike" kern="1200" cap="none" spc="0" normalizeH="0" baseline="0" noProof="0">
                <a:ln>
                  <a:noFill/>
                </a:ln>
                <a:solidFill>
                  <a:prstClr val="black"/>
                </a:solidFill>
                <a:effectLst/>
                <a:uLnTx/>
                <a:uFillTx/>
                <a:latin typeface="Calibri"/>
                <a:ea typeface="Calibri"/>
                <a:cs typeface="Calibri"/>
              </a:rPr>
              <a:t> What needs to be funded in order to support the strategy?</a:t>
            </a:r>
            <a:r>
              <a:rPr lang="en-US" sz="2800">
                <a:solidFill>
                  <a:prstClr val="black"/>
                </a:solidFill>
                <a:latin typeface="Calibri"/>
                <a:ea typeface="Calibri"/>
                <a:cs typeface="Calibri"/>
              </a:rPr>
              <a:t> </a:t>
            </a:r>
            <a:endParaRPr kumimoji="0" lang="en-US" sz="2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a:p>
            <a:pPr marL="457200" marR="0" lvl="0" indent="-457200" algn="l" defTabSz="457200" rtl="0" eaLnBrk="1" fontAlgn="auto" latinLnBrk="0" hangingPunct="1">
              <a:spcBef>
                <a:spcPts val="0"/>
              </a:spcBef>
              <a:spcAft>
                <a:spcPts val="1200"/>
              </a:spcAft>
              <a:buClrTx/>
              <a:buSzTx/>
              <a:buFont typeface="+mj-lt"/>
              <a:buAutoNum type="arabicPeriod"/>
              <a:tabLst/>
              <a:defRPr/>
            </a:pPr>
            <a:r>
              <a:rPr kumimoji="0" lang="en-US" sz="2800" b="1" i="0" u="none" strike="noStrike" kern="1200" cap="none" spc="0" normalizeH="0" baseline="0" noProof="0">
                <a:ln>
                  <a:noFill/>
                </a:ln>
                <a:solidFill>
                  <a:srgbClr val="D47B22"/>
                </a:solidFill>
                <a:effectLst/>
                <a:uLnTx/>
                <a:uFillTx/>
                <a:latin typeface="Calibri"/>
                <a:ea typeface="Calibri"/>
                <a:cs typeface="Calibri"/>
              </a:rPr>
              <a:t>Amount:</a:t>
            </a:r>
            <a:r>
              <a:rPr kumimoji="0" lang="en-US" sz="2800" b="0" i="0" u="none" strike="noStrike" kern="1200" cap="none" spc="0" normalizeH="0" baseline="0" noProof="0">
                <a:ln>
                  <a:noFill/>
                </a:ln>
                <a:solidFill>
                  <a:prstClr val="black"/>
                </a:solidFill>
                <a:effectLst/>
                <a:uLnTx/>
                <a:uFillTx/>
                <a:latin typeface="Calibri"/>
                <a:ea typeface="Calibri"/>
                <a:cs typeface="Calibri"/>
              </a:rPr>
              <a:t> What is the cost associated with the Request?</a:t>
            </a:r>
            <a:endParaRPr lang="en-US" sz="2800" b="0" i="0" u="none" strike="noStrike" kern="1200" cap="none" spc="0" normalizeH="0" baseline="0" noProof="0">
              <a:ln>
                <a:noFill/>
              </a:ln>
              <a:solidFill>
                <a:prstClr val="black"/>
              </a:solidFill>
              <a:effectLst/>
              <a:uLnTx/>
              <a:uFillTx/>
              <a:latin typeface="Calibri"/>
              <a:ea typeface="Calibri"/>
              <a:cs typeface="Calibri"/>
            </a:endParaRPr>
          </a:p>
        </p:txBody>
      </p:sp>
      <p:sp>
        <p:nvSpPr>
          <p:cNvPr id="7" name="Rectangle 6">
            <a:extLst>
              <a:ext uri="{FF2B5EF4-FFF2-40B4-BE49-F238E27FC236}">
                <a16:creationId xmlns:a16="http://schemas.microsoft.com/office/drawing/2014/main" id="{A97BE431-FE2F-EE77-1FF1-F62D4E49AA96}"/>
              </a:ext>
            </a:extLst>
          </p:cNvPr>
          <p:cNvSpPr/>
          <p:nvPr/>
        </p:nvSpPr>
        <p:spPr>
          <a:xfrm>
            <a:off x="4277710" y="1100618"/>
            <a:ext cx="7241628" cy="13526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Sabon Next LT"/>
              <a:ea typeface="+mn-ea"/>
              <a:cs typeface="+mn-cs"/>
            </a:endParaRPr>
          </a:p>
        </p:txBody>
      </p:sp>
    </p:spTree>
    <p:extLst>
      <p:ext uri="{BB962C8B-B14F-4D97-AF65-F5344CB8AC3E}">
        <p14:creationId xmlns:p14="http://schemas.microsoft.com/office/powerpoint/2010/main" val="220219649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0AB3C6-F866-4ACA-0412-44AE58F78FA3}"/>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9E085C1-E47E-94F5-D8B1-0B7206C048CC}"/>
              </a:ext>
            </a:extLst>
          </p:cNvPr>
          <p:cNvSpPr>
            <a:spLocks noGrp="1"/>
          </p:cNvSpPr>
          <p:nvPr>
            <p:ph type="sldNum" sz="quarter" idx="12"/>
          </p:nvPr>
        </p:nvSpPr>
        <p:spPr>
          <a:xfrm>
            <a:off x="10373350" y="6356349"/>
            <a:ext cx="987552" cy="365125"/>
          </a:xfrm>
        </p:spPr>
        <p:txBody>
          <a:bodyPr/>
          <a:lstStyle/>
          <a:p>
            <a:fld id="{A49DFD55-3C28-40EF-9E31-A92D2E4017FF}" type="slidenum">
              <a:rPr lang="en-US" smtClean="0"/>
              <a:pPr/>
              <a:t>52</a:t>
            </a:fld>
            <a:endParaRPr lang="en-US"/>
          </a:p>
        </p:txBody>
      </p:sp>
      <p:sp>
        <p:nvSpPr>
          <p:cNvPr id="4" name="Title 3">
            <a:extLst>
              <a:ext uri="{FF2B5EF4-FFF2-40B4-BE49-F238E27FC236}">
                <a16:creationId xmlns:a16="http://schemas.microsoft.com/office/drawing/2014/main" id="{8DE2C2E7-79C6-33F2-9717-3E3BF812A89E}"/>
              </a:ext>
            </a:extLst>
          </p:cNvPr>
          <p:cNvSpPr>
            <a:spLocks noGrp="1"/>
          </p:cNvSpPr>
          <p:nvPr>
            <p:ph type="title"/>
          </p:nvPr>
        </p:nvSpPr>
        <p:spPr>
          <a:xfrm>
            <a:off x="1670204" y="22992"/>
            <a:ext cx="9312167" cy="1143657"/>
          </a:xfrm>
        </p:spPr>
        <p:txBody>
          <a:bodyPr>
            <a:normAutofit/>
          </a:bodyPr>
          <a:lstStyle/>
          <a:p>
            <a:pPr algn="ctr"/>
            <a:r>
              <a:rPr lang="en-US" sz="4000" b="1"/>
              <a:t>FY26 Strategic Plan Break-out</a:t>
            </a:r>
          </a:p>
        </p:txBody>
      </p:sp>
      <p:graphicFrame>
        <p:nvGraphicFramePr>
          <p:cNvPr id="12" name="Table 11">
            <a:extLst>
              <a:ext uri="{FF2B5EF4-FFF2-40B4-BE49-F238E27FC236}">
                <a16:creationId xmlns:a16="http://schemas.microsoft.com/office/drawing/2014/main" id="{3DE3B1E2-E143-22A2-257A-B2F52DB9EE59}"/>
              </a:ext>
            </a:extLst>
          </p:cNvPr>
          <p:cNvGraphicFramePr>
            <a:graphicFrameLocks noGrp="1"/>
          </p:cNvGraphicFramePr>
          <p:nvPr/>
        </p:nvGraphicFramePr>
        <p:xfrm>
          <a:off x="1394817" y="843955"/>
          <a:ext cx="9862940" cy="5262099"/>
        </p:xfrm>
        <a:graphic>
          <a:graphicData uri="http://schemas.openxmlformats.org/drawingml/2006/table">
            <a:tbl>
              <a:tblPr firstRow="1" bandRow="1">
                <a:tableStyleId>{21E4AEA4-8DFA-4A89-87EB-49C32662AFE0}</a:tableStyleId>
              </a:tblPr>
              <a:tblGrid>
                <a:gridCol w="3155293">
                  <a:extLst>
                    <a:ext uri="{9D8B030D-6E8A-4147-A177-3AD203B41FA5}">
                      <a16:colId xmlns:a16="http://schemas.microsoft.com/office/drawing/2014/main" val="20000"/>
                    </a:ext>
                  </a:extLst>
                </a:gridCol>
                <a:gridCol w="2643612">
                  <a:extLst>
                    <a:ext uri="{9D8B030D-6E8A-4147-A177-3AD203B41FA5}">
                      <a16:colId xmlns:a16="http://schemas.microsoft.com/office/drawing/2014/main" val="20002"/>
                    </a:ext>
                  </a:extLst>
                </a:gridCol>
                <a:gridCol w="2408222">
                  <a:extLst>
                    <a:ext uri="{9D8B030D-6E8A-4147-A177-3AD203B41FA5}">
                      <a16:colId xmlns:a16="http://schemas.microsoft.com/office/drawing/2014/main" val="20003"/>
                    </a:ext>
                  </a:extLst>
                </a:gridCol>
                <a:gridCol w="1655813">
                  <a:extLst>
                    <a:ext uri="{9D8B030D-6E8A-4147-A177-3AD203B41FA5}">
                      <a16:colId xmlns:a16="http://schemas.microsoft.com/office/drawing/2014/main" val="20005"/>
                    </a:ext>
                  </a:extLst>
                </a:gridCol>
              </a:tblGrid>
              <a:tr h="644410">
                <a:tc>
                  <a:txBody>
                    <a:bodyPr/>
                    <a:lstStyle/>
                    <a:p>
                      <a:pPr algn="ctr"/>
                      <a:r>
                        <a:rPr lang="en-US" sz="1400"/>
                        <a:t>Priorities</a:t>
                      </a:r>
                      <a:endParaRPr lang="en-US" sz="1400">
                        <a:latin typeface="Calibri" panose="020F0502020204030204" pitchFamily="34" charset="0"/>
                      </a:endParaRPr>
                    </a:p>
                  </a:txBody>
                  <a:tcPr marL="68580" marR="68580" marT="34290" marB="34290" anchor="ctr"/>
                </a:tc>
                <a:tc>
                  <a:txBody>
                    <a:bodyPr/>
                    <a:lstStyle/>
                    <a:p>
                      <a:pPr algn="ctr"/>
                      <a:r>
                        <a:rPr lang="en-US" sz="1400"/>
                        <a:t>Strategies</a:t>
                      </a:r>
                      <a:endParaRPr lang="en-US" sz="1400">
                        <a:latin typeface="Calibri" panose="020F0502020204030204" pitchFamily="34" charset="0"/>
                      </a:endParaRPr>
                    </a:p>
                  </a:txBody>
                  <a:tcPr marL="68580" marR="68580" marT="34290" marB="34290" anchor="ctr"/>
                </a:tc>
                <a:tc>
                  <a:txBody>
                    <a:bodyPr/>
                    <a:lstStyle/>
                    <a:p>
                      <a:pPr marL="0" algn="ctr" defTabSz="685800" rtl="0" eaLnBrk="1" latinLnBrk="0" hangingPunct="1"/>
                      <a:r>
                        <a:rPr lang="en-US" sz="1400" b="1" kern="1200">
                          <a:solidFill>
                            <a:schemeClr val="lt1"/>
                          </a:solidFill>
                        </a:rPr>
                        <a:t>Requests</a:t>
                      </a:r>
                      <a:endParaRPr lang="en-US" sz="1400" b="1" kern="1200">
                        <a:solidFill>
                          <a:schemeClr val="lt1"/>
                        </a:solidFill>
                        <a:latin typeface="Calibri" panose="020F0502020204030204" pitchFamily="34" charset="0"/>
                        <a:ea typeface="+mn-ea"/>
                        <a:cs typeface="+mn-cs"/>
                      </a:endParaRPr>
                    </a:p>
                  </a:txBody>
                  <a:tcPr marL="68580" marR="68580" marT="34290" marB="34290" anchor="ctr"/>
                </a:tc>
                <a:tc>
                  <a:txBody>
                    <a:bodyPr/>
                    <a:lstStyle/>
                    <a:p>
                      <a:pPr algn="ctr"/>
                      <a:r>
                        <a:rPr lang="en-US" sz="1400"/>
                        <a:t>Amount</a:t>
                      </a:r>
                      <a:endParaRPr lang="en-US" sz="1400">
                        <a:latin typeface="Calibri" panose="020F0502020204030204" pitchFamily="34" charset="0"/>
                      </a:endParaRPr>
                    </a:p>
                  </a:txBody>
                  <a:tcPr marL="68580" marR="68580" marT="34290" marB="34290" anchor="ctr"/>
                </a:tc>
                <a:extLst>
                  <a:ext uri="{0D108BD9-81ED-4DB2-BD59-A6C34878D82A}">
                    <a16:rowId xmlns:a16="http://schemas.microsoft.com/office/drawing/2014/main" val="10000"/>
                  </a:ext>
                </a:extLst>
              </a:tr>
              <a:tr h="373349">
                <a:tc>
                  <a:txBody>
                    <a:bodyPr/>
                    <a:lstStyle/>
                    <a:p>
                      <a:r>
                        <a:rPr lang="en-US" sz="1600" dirty="0">
                          <a:latin typeface="Calibri" panose="020F0502020204030204" pitchFamily="34" charset="0"/>
                          <a:cs typeface="Calibri" panose="020F0502020204030204" pitchFamily="34" charset="0"/>
                        </a:rPr>
                        <a:t>Ensure that instructional resources and supplies are accessible to all staff.</a:t>
                      </a:r>
                    </a:p>
                  </a:txBody>
                  <a:tcPr marL="68580" marR="68580" marT="34290" marB="34290" anchor="ctr"/>
                </a:tc>
                <a:tc>
                  <a:txBody>
                    <a:bodyPr/>
                    <a:lstStyle/>
                    <a:p>
                      <a:r>
                        <a:rPr lang="en-US" sz="1600" dirty="0">
                          <a:latin typeface="Calibri" panose="020F0502020204030204" pitchFamily="34" charset="0"/>
                          <a:cs typeface="Calibri" panose="020F0502020204030204" pitchFamily="34" charset="0"/>
                        </a:rPr>
                        <a:t>Increase the amount allotted for supplies.</a:t>
                      </a:r>
                    </a:p>
                  </a:txBody>
                  <a:tcPr marL="68580" marR="68580" marT="34290" marB="34290" anchor="ctr"/>
                </a:tc>
                <a:tc>
                  <a:txBody>
                    <a:bodyPr/>
                    <a:lstStyle/>
                    <a:p>
                      <a:r>
                        <a:rPr lang="en-US" sz="1600" dirty="0">
                          <a:latin typeface="Calibri" panose="020F0502020204030204" pitchFamily="34" charset="0"/>
                          <a:cs typeface="Calibri" panose="020F0502020204030204" pitchFamily="34" charset="0"/>
                        </a:rPr>
                        <a:t>School district suggested $120,750 </a:t>
                      </a:r>
                    </a:p>
                    <a:p>
                      <a:r>
                        <a:rPr lang="en-US" sz="1600" dirty="0">
                          <a:latin typeface="Calibri" panose="020F0502020204030204" pitchFamily="34" charset="0"/>
                          <a:cs typeface="Calibri" panose="020F0502020204030204" pitchFamily="34" charset="0"/>
                        </a:rPr>
                        <a:t>Requested $122,000 for IB Supplies and Resources</a:t>
                      </a:r>
                    </a:p>
                  </a:txBody>
                  <a:tcPr marL="68580" marR="68580" marT="34290" marB="34290" anchor="ctr"/>
                </a:tc>
                <a:tc>
                  <a:txBody>
                    <a:bodyPr/>
                    <a:lstStyle/>
                    <a:p>
                      <a:r>
                        <a:rPr lang="en-US" sz="1600" dirty="0">
                          <a:latin typeface="Calibri" panose="020F0502020204030204" pitchFamily="34" charset="0"/>
                          <a:cs typeface="Calibri" panose="020F0502020204030204" pitchFamily="34" charset="0"/>
                        </a:rPr>
                        <a:t>$242, 750</a:t>
                      </a:r>
                    </a:p>
                  </a:txBody>
                  <a:tcPr marL="68580" marR="68580" marT="34290" marB="34290" anchor="ctr"/>
                </a:tc>
                <a:extLst>
                  <a:ext uri="{0D108BD9-81ED-4DB2-BD59-A6C34878D82A}">
                    <a16:rowId xmlns:a16="http://schemas.microsoft.com/office/drawing/2014/main" val="10002"/>
                  </a:ext>
                </a:extLst>
              </a:tr>
              <a:tr h="3733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Enhance student achievement in core content areas</a:t>
                      </a:r>
                    </a:p>
                    <a:p>
                      <a:endParaRPr lang="en-US" sz="1600" dirty="0">
                        <a:latin typeface="Calibri" panose="020F0502020204030204" pitchFamily="34" charset="0"/>
                        <a:cs typeface="Calibri" panose="020F0502020204030204" pitchFamily="34" charset="0"/>
                      </a:endParaRPr>
                    </a:p>
                  </a:txBody>
                  <a:tcPr marL="68580" marR="68580" marT="34290" marB="34290" anchor="ctr"/>
                </a:tc>
                <a:tc rowSpan="2">
                  <a:txBody>
                    <a:bodyPr/>
                    <a:lstStyle/>
                    <a:p>
                      <a:r>
                        <a:rPr lang="en-US" sz="1600" dirty="0">
                          <a:latin typeface="Calibri" panose="020F0502020204030204" pitchFamily="34" charset="0"/>
                          <a:cs typeface="Calibri" panose="020F0502020204030204" pitchFamily="34" charset="0"/>
                        </a:rPr>
                        <a:t>Plan for programs such as Power UP and Project Hope so that students can receive additional support and recovery in real time.</a:t>
                      </a:r>
                    </a:p>
                  </a:txBody>
                  <a:tcPr marL="68580" marR="68580" marT="34290" marB="34290" anchor="ctr"/>
                </a:tc>
                <a:tc rowSpan="2">
                  <a:txBody>
                    <a:bodyPr/>
                    <a:lstStyle/>
                    <a:p>
                      <a:endParaRPr lang="en-US" sz="1600" dirty="0">
                        <a:latin typeface="Calibri" panose="020F0502020204030204" pitchFamily="34" charset="0"/>
                        <a:cs typeface="Calibri" panose="020F0502020204030204" pitchFamily="34" charset="0"/>
                      </a:endParaRPr>
                    </a:p>
                  </a:txBody>
                  <a:tcPr marL="68580" marR="68580" marT="34290" marB="34290" anchor="ct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latin typeface="Calibri" panose="020F0502020204030204" pitchFamily="34" charset="0"/>
                          <a:cs typeface="Calibri" panose="020F0502020204030204" pitchFamily="34" charset="0"/>
                        </a:rPr>
                        <a:t>$44, 1000</a:t>
                      </a:r>
                    </a:p>
                    <a:p>
                      <a:endParaRPr lang="en-US" sz="1600" dirty="0">
                        <a:latin typeface="Calibri" panose="020F0502020204030204" pitchFamily="34" charset="0"/>
                        <a:cs typeface="Calibri" panose="020F0502020204030204" pitchFamily="34" charset="0"/>
                      </a:endParaRPr>
                    </a:p>
                    <a:p>
                      <a:r>
                        <a:rPr lang="en-US" sz="1600" dirty="0">
                          <a:latin typeface="Calibri" panose="020F0502020204030204" pitchFamily="34" charset="0"/>
                          <a:cs typeface="Calibri" panose="020F0502020204030204" pitchFamily="34" charset="0"/>
                        </a:rPr>
                        <a:t>Teachers’ salaries</a:t>
                      </a:r>
                    </a:p>
                  </a:txBody>
                  <a:tcPr marL="68580" marR="68580" marT="34290" marB="34290" anchor="ctr"/>
                </a:tc>
                <a:extLst>
                  <a:ext uri="{0D108BD9-81ED-4DB2-BD59-A6C34878D82A}">
                    <a16:rowId xmlns:a16="http://schemas.microsoft.com/office/drawing/2014/main" val="10003"/>
                  </a:ext>
                </a:extLst>
              </a:tr>
              <a:tr h="3733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Provide increased support to students at risk.</a:t>
                      </a:r>
                    </a:p>
                    <a:p>
                      <a:endParaRPr lang="en-US" sz="1600" dirty="0">
                        <a:latin typeface="Calibri" panose="020F0502020204030204" pitchFamily="34" charset="0"/>
                        <a:cs typeface="Calibri" panose="020F0502020204030204" pitchFamily="34" charset="0"/>
                      </a:endParaRPr>
                    </a:p>
                  </a:txBody>
                  <a:tcPr marL="68580" marR="68580" marT="34290" marB="34290" anchor="ctr"/>
                </a:tc>
                <a:tc vMerge="1">
                  <a:txBody>
                    <a:bodyPr/>
                    <a:lstStyle/>
                    <a:p>
                      <a:endParaRPr dirty="0"/>
                    </a:p>
                  </a:txBody>
                  <a:tcPr marL="68580" marR="68580" marT="34290" marB="34290" anchor="ctr"/>
                </a:tc>
                <a:tc vMerge="1">
                  <a:txBody>
                    <a:bodyPr/>
                    <a:lstStyle/>
                    <a:p>
                      <a:endParaRPr lang="en-US" sz="1600" dirty="0">
                        <a:latin typeface="Calibri" panose="020F0502020204030204" pitchFamily="34" charset="0"/>
                        <a:cs typeface="Calibri" panose="020F0502020204030204" pitchFamily="34" charset="0"/>
                      </a:endParaRPr>
                    </a:p>
                  </a:txBody>
                  <a:tcPr marL="68580" marR="68580" marT="34290" marB="34290" anchor="ctr"/>
                </a:tc>
                <a:tc vMerge="1">
                  <a:txBody>
                    <a:bodyPr/>
                    <a:lstStyle/>
                    <a:p>
                      <a:endParaRPr lang="en-US" sz="1600" dirty="0">
                        <a:latin typeface="Calibri" panose="020F0502020204030204" pitchFamily="34" charset="0"/>
                        <a:cs typeface="Calibri" panose="020F0502020204030204" pitchFamily="34" charset="0"/>
                      </a:endParaRPr>
                    </a:p>
                  </a:txBody>
                  <a:tcPr marL="68580" marR="68580" marT="34290" marB="34290" anchor="ctr"/>
                </a:tc>
                <a:extLst>
                  <a:ext uri="{0D108BD9-81ED-4DB2-BD59-A6C34878D82A}">
                    <a16:rowId xmlns:a16="http://schemas.microsoft.com/office/drawing/2014/main" val="10004"/>
                  </a:ext>
                </a:extLst>
              </a:tr>
              <a:tr h="3733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latin typeface="Calibri" panose="020F0502020204030204" pitchFamily="34" charset="0"/>
                          <a:cs typeface="Calibri" panose="020F0502020204030204" pitchFamily="34" charset="0"/>
                        </a:rPr>
                        <a:t>Raise the student graduation rate.</a:t>
                      </a:r>
                    </a:p>
                    <a:p>
                      <a:endParaRPr lang="en-US" sz="1600" dirty="0">
                        <a:latin typeface="Calibri" panose="020F0502020204030204" pitchFamily="34" charset="0"/>
                        <a:cs typeface="Calibri" panose="020F0502020204030204" pitchFamily="34" charset="0"/>
                      </a:endParaRPr>
                    </a:p>
                  </a:txBody>
                  <a:tcPr marL="68580" marR="68580" marT="34290" marB="34290" anchor="ctr"/>
                </a:tc>
                <a:tc>
                  <a:txBody>
                    <a:bodyPr/>
                    <a:lstStyle/>
                    <a:p>
                      <a:r>
                        <a:rPr lang="en-US" sz="1600" dirty="0">
                          <a:latin typeface="Calibri" panose="020F0502020204030204" pitchFamily="34" charset="0"/>
                          <a:cs typeface="Calibri" panose="020F0502020204030204" pitchFamily="34" charset="0"/>
                        </a:rPr>
                        <a:t>Increase number of audits through the 4 years.  Teach students to audit their own transcripts.  </a:t>
                      </a:r>
                    </a:p>
                  </a:txBody>
                  <a:tcPr marL="68580" marR="68580" marT="34290" marB="34290" anchor="ctr"/>
                </a:tc>
                <a:tc>
                  <a:txBody>
                    <a:bodyPr/>
                    <a:lstStyle/>
                    <a:p>
                      <a:r>
                        <a:rPr lang="en-US" sz="1600" dirty="0">
                          <a:latin typeface="Calibri" panose="020F0502020204030204" pitchFamily="34" charset="0"/>
                          <a:cs typeface="Calibri" panose="020F0502020204030204" pitchFamily="34" charset="0"/>
                        </a:rPr>
                        <a:t>Add an additional counselor.</a:t>
                      </a:r>
                    </a:p>
                  </a:txBody>
                  <a:tcPr marL="68580" marR="68580" marT="34290" marB="34290" anchor="ctr"/>
                </a:tc>
                <a:tc>
                  <a:txBody>
                    <a:bodyPr/>
                    <a:lstStyle/>
                    <a:p>
                      <a:r>
                        <a:rPr lang="en-US" sz="1600" dirty="0">
                          <a:latin typeface="Calibri" panose="020F0502020204030204" pitchFamily="34" charset="0"/>
                          <a:cs typeface="Calibri" panose="020F0502020204030204" pitchFamily="34" charset="0"/>
                        </a:rPr>
                        <a:t>$155, 890.00</a:t>
                      </a:r>
                    </a:p>
                  </a:txBody>
                  <a:tcPr marL="68580" marR="68580" marT="34290" marB="34290" anchor="ctr"/>
                </a:tc>
                <a:extLst>
                  <a:ext uri="{0D108BD9-81ED-4DB2-BD59-A6C34878D82A}">
                    <a16:rowId xmlns:a16="http://schemas.microsoft.com/office/drawing/2014/main" val="10005"/>
                  </a:ext>
                </a:extLst>
              </a:tr>
              <a:tr h="3733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latin typeface="Calibri" panose="020F0502020204030204" pitchFamily="34" charset="0"/>
                          <a:cs typeface="Calibri" panose="020F0502020204030204" pitchFamily="34" charset="0"/>
                        </a:rPr>
                        <a:t>Implement IB programs with fidelity</a:t>
                      </a:r>
                    </a:p>
                    <a:p>
                      <a:endParaRPr lang="en-US" sz="1600" dirty="0">
                        <a:latin typeface="Calibri" panose="020F0502020204030204" pitchFamily="34" charset="0"/>
                        <a:cs typeface="Calibri" panose="020F0502020204030204" pitchFamily="34" charset="0"/>
                      </a:endParaRPr>
                    </a:p>
                  </a:txBody>
                  <a:tcPr marL="68580" marR="68580" marT="34290" marB="34290" anchor="ctr"/>
                </a:tc>
                <a:tc>
                  <a:txBody>
                    <a:bodyPr/>
                    <a:lstStyle/>
                    <a:p>
                      <a:pPr algn="ctr"/>
                      <a:endParaRPr lang="en-US" sz="1600" dirty="0">
                        <a:latin typeface="Calibri" panose="020F0502020204030204" pitchFamily="34" charset="0"/>
                        <a:cs typeface="Calibri" panose="020F0502020204030204" pitchFamily="34" charset="0"/>
                      </a:endParaRPr>
                    </a:p>
                  </a:txBody>
                  <a:tcPr marL="68580" marR="68580" marT="34290" marB="34290" anchor="ctr"/>
                </a:tc>
                <a:tc>
                  <a:txBody>
                    <a:bodyPr/>
                    <a:lstStyle/>
                    <a:p>
                      <a:endParaRPr lang="en-US" sz="1600">
                        <a:latin typeface="Calibri" panose="020F0502020204030204" pitchFamily="34" charset="0"/>
                        <a:cs typeface="Calibri" panose="020F0502020204030204" pitchFamily="34" charset="0"/>
                      </a:endParaRPr>
                    </a:p>
                  </a:txBody>
                  <a:tcPr marL="68580" marR="68580" marT="34290" marB="34290" anchor="ctr"/>
                </a:tc>
                <a:tc>
                  <a:txBody>
                    <a:bodyPr/>
                    <a:lstStyle/>
                    <a:p>
                      <a:r>
                        <a:rPr lang="en-US" sz="1600" dirty="0">
                          <a:latin typeface="Calibri" panose="020F0502020204030204" pitchFamily="34" charset="0"/>
                          <a:cs typeface="Calibri" panose="020F0502020204030204" pitchFamily="34" charset="0"/>
                        </a:rPr>
                        <a:t>$548, 353</a:t>
                      </a:r>
                    </a:p>
                  </a:txBody>
                  <a:tcPr marL="68580" marR="68580" marT="34290" marB="34290" anchor="ctr"/>
                </a:tc>
                <a:extLst>
                  <a:ext uri="{0D108BD9-81ED-4DB2-BD59-A6C34878D82A}">
                    <a16:rowId xmlns:a16="http://schemas.microsoft.com/office/drawing/2014/main" val="10006"/>
                  </a:ext>
                </a:extLst>
              </a:tr>
              <a:tr h="373349">
                <a:tc>
                  <a:txBody>
                    <a:bodyPr/>
                    <a:lstStyle/>
                    <a:p>
                      <a:endParaRPr lang="en-US" sz="1600" dirty="0">
                        <a:latin typeface="Calibri" panose="020F0502020204030204" pitchFamily="34" charset="0"/>
                        <a:cs typeface="Calibri" panose="020F0502020204030204" pitchFamily="34" charset="0"/>
                      </a:endParaRPr>
                    </a:p>
                  </a:txBody>
                  <a:tcPr marL="68580" marR="68580" marT="34290" marB="34290" anchor="ctr"/>
                </a:tc>
                <a:tc>
                  <a:txBody>
                    <a:bodyPr/>
                    <a:lstStyle/>
                    <a:p>
                      <a:endParaRPr lang="en-US" sz="1600">
                        <a:latin typeface="Calibri" panose="020F0502020204030204" pitchFamily="34" charset="0"/>
                        <a:cs typeface="Calibri" panose="020F0502020204030204" pitchFamily="34" charset="0"/>
                      </a:endParaRPr>
                    </a:p>
                  </a:txBody>
                  <a:tcPr marL="68580" marR="68580" marT="34290" marB="34290" anchor="ctr"/>
                </a:tc>
                <a:tc>
                  <a:txBody>
                    <a:bodyPr/>
                    <a:lstStyle/>
                    <a:p>
                      <a:endParaRPr lang="en-US" sz="1600" dirty="0">
                        <a:latin typeface="Calibri" panose="020F0502020204030204" pitchFamily="34" charset="0"/>
                        <a:cs typeface="Calibri" panose="020F0502020204030204" pitchFamily="34" charset="0"/>
                      </a:endParaRPr>
                    </a:p>
                  </a:txBody>
                  <a:tcPr marL="68580" marR="68580" marT="34290" marB="34290" anchor="ctr"/>
                </a:tc>
                <a:tc>
                  <a:txBody>
                    <a:bodyPr/>
                    <a:lstStyle/>
                    <a:p>
                      <a:endParaRPr lang="en-US" sz="1600" dirty="0">
                        <a:latin typeface="Calibri" panose="020F0502020204030204" pitchFamily="34" charset="0"/>
                        <a:cs typeface="Calibri" panose="020F0502020204030204" pitchFamily="34" charset="0"/>
                      </a:endParaRPr>
                    </a:p>
                  </a:txBody>
                  <a:tcPr marL="68580" marR="68580" marT="34290" marB="34290" anchor="ctr"/>
                </a:tc>
                <a:extLst>
                  <a:ext uri="{0D108BD9-81ED-4DB2-BD59-A6C34878D82A}">
                    <a16:rowId xmlns:a16="http://schemas.microsoft.com/office/drawing/2014/main" val="10007"/>
                  </a:ext>
                </a:extLst>
              </a:tr>
            </a:tbl>
          </a:graphicData>
        </a:graphic>
      </p:graphicFrame>
      <p:sp>
        <p:nvSpPr>
          <p:cNvPr id="14" name="Rectangle 13">
            <a:extLst>
              <a:ext uri="{FF2B5EF4-FFF2-40B4-BE49-F238E27FC236}">
                <a16:creationId xmlns:a16="http://schemas.microsoft.com/office/drawing/2014/main" id="{57B6475C-E149-F866-145C-19870379B33A}"/>
              </a:ext>
            </a:extLst>
          </p:cNvPr>
          <p:cNvSpPr/>
          <p:nvPr/>
        </p:nvSpPr>
        <p:spPr>
          <a:xfrm>
            <a:off x="2160821" y="930007"/>
            <a:ext cx="8286461" cy="10000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Sabon Next LT"/>
              <a:ea typeface="+mn-ea"/>
              <a:cs typeface="+mn-cs"/>
            </a:endParaRPr>
          </a:p>
        </p:txBody>
      </p:sp>
    </p:spTree>
    <p:extLst>
      <p:ext uri="{BB962C8B-B14F-4D97-AF65-F5344CB8AC3E}">
        <p14:creationId xmlns:p14="http://schemas.microsoft.com/office/powerpoint/2010/main" val="291039840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B86967-9DAF-A91B-B931-66BBB63CEB68}"/>
            </a:ext>
          </a:extLst>
        </p:cNvPr>
        <p:cNvGrpSpPr/>
        <p:nvPr/>
      </p:nvGrpSpPr>
      <p:grpSpPr>
        <a:xfrm>
          <a:off x="0" y="0"/>
          <a:ext cx="0" cy="0"/>
          <a:chOff x="0" y="0"/>
          <a:chExt cx="0" cy="0"/>
        </a:xfrm>
      </p:grpSpPr>
      <p:sp>
        <p:nvSpPr>
          <p:cNvPr id="14" name="Slide Number Placeholder 5">
            <a:extLst>
              <a:ext uri="{FF2B5EF4-FFF2-40B4-BE49-F238E27FC236}">
                <a16:creationId xmlns:a16="http://schemas.microsoft.com/office/drawing/2014/main" id="{BAD0A14A-8D13-CCC5-5AF6-B58D17CE66C8}"/>
              </a:ext>
            </a:extLst>
          </p:cNvPr>
          <p:cNvSpPr>
            <a:spLocks noGrp="1"/>
          </p:cNvSpPr>
          <p:nvPr>
            <p:ph type="sldNum" sz="quarter" idx="12"/>
          </p:nvPr>
        </p:nvSpPr>
        <p:spPr>
          <a:xfrm>
            <a:off x="10373350" y="6356349"/>
            <a:ext cx="987552" cy="365125"/>
          </a:xfrm>
        </p:spPr>
        <p:txBody>
          <a:bodyPr/>
          <a:lstStyle/>
          <a:p>
            <a:fld id="{A49DFD55-3C28-40EF-9E31-A92D2E4017FF}" type="slidenum">
              <a:rPr lang="en-US" smtClean="0"/>
              <a:pPr/>
              <a:t>53</a:t>
            </a:fld>
            <a:endParaRPr lang="en-US"/>
          </a:p>
        </p:txBody>
      </p:sp>
      <p:sp>
        <p:nvSpPr>
          <p:cNvPr id="9" name="Title 1">
            <a:extLst>
              <a:ext uri="{FF2B5EF4-FFF2-40B4-BE49-F238E27FC236}">
                <a16:creationId xmlns:a16="http://schemas.microsoft.com/office/drawing/2014/main" id="{0D68B280-9291-31B9-E08E-2E9F9DC76B3B}"/>
              </a:ext>
            </a:extLst>
          </p:cNvPr>
          <p:cNvSpPr>
            <a:spLocks noGrp="1"/>
          </p:cNvSpPr>
          <p:nvPr>
            <p:ph type="title"/>
          </p:nvPr>
        </p:nvSpPr>
        <p:spPr>
          <a:xfrm>
            <a:off x="4235669" y="136633"/>
            <a:ext cx="7378262" cy="1397877"/>
          </a:xfrm>
        </p:spPr>
        <p:txBody>
          <a:bodyPr anchor="t">
            <a:noAutofit/>
          </a:bodyPr>
          <a:lstStyle/>
          <a:p>
            <a:pPr algn="ctr"/>
            <a:r>
              <a:rPr lang="en-US" sz="4800" b="1">
                <a:solidFill>
                  <a:schemeClr val="accent4"/>
                </a:solidFill>
              </a:rPr>
              <a:t>FY26 Budget by Function </a:t>
            </a:r>
            <a:r>
              <a:rPr lang="en-US" sz="3600" cap="none">
                <a:solidFill>
                  <a:schemeClr val="tx2"/>
                </a:solidFill>
              </a:rPr>
              <a:t>(</a:t>
            </a:r>
            <a:r>
              <a:rPr lang="en-US" sz="3600" i="1" cap="none">
                <a:solidFill>
                  <a:schemeClr val="tx2"/>
                </a:solidFill>
              </a:rPr>
              <a:t>required</a:t>
            </a:r>
            <a:r>
              <a:rPr lang="en-US" sz="3600" cap="none">
                <a:solidFill>
                  <a:schemeClr val="tx2"/>
                </a:solidFill>
              </a:rPr>
              <a:t>)</a:t>
            </a:r>
          </a:p>
        </p:txBody>
      </p:sp>
      <p:sp>
        <p:nvSpPr>
          <p:cNvPr id="3" name="TextBox 2">
            <a:extLst>
              <a:ext uri="{FF2B5EF4-FFF2-40B4-BE49-F238E27FC236}">
                <a16:creationId xmlns:a16="http://schemas.microsoft.com/office/drawing/2014/main" id="{74A956E2-CC15-BE95-EB99-CDEA472AFBB8}"/>
              </a:ext>
            </a:extLst>
          </p:cNvPr>
          <p:cNvSpPr txBox="1"/>
          <p:nvPr/>
        </p:nvSpPr>
        <p:spPr>
          <a:xfrm>
            <a:off x="5496911" y="1513966"/>
            <a:ext cx="5517930" cy="369332"/>
          </a:xfrm>
          <a:prstGeom prst="rect">
            <a:avLst/>
          </a:prstGeom>
          <a:noFill/>
        </p:spPr>
        <p:txBody>
          <a:bodyPr wrap="square" rtlCol="0">
            <a:spAutoFit/>
          </a:bodyPr>
          <a:lstStyle/>
          <a:p>
            <a:r>
              <a:rPr lang="en-US"/>
              <a:t>*</a:t>
            </a:r>
            <a:r>
              <a:rPr lang="en-US" i="1"/>
              <a:t> Based on Current Allocation of School Budget</a:t>
            </a:r>
          </a:p>
        </p:txBody>
      </p:sp>
      <p:pic>
        <p:nvPicPr>
          <p:cNvPr id="6" name="Picture 5">
            <a:extLst>
              <a:ext uri="{FF2B5EF4-FFF2-40B4-BE49-F238E27FC236}">
                <a16:creationId xmlns:a16="http://schemas.microsoft.com/office/drawing/2014/main" id="{B00D9C06-4FDD-7A6C-9316-E0035D627DBB}"/>
              </a:ext>
            </a:extLst>
          </p:cNvPr>
          <p:cNvPicPr>
            <a:picLocks noChangeAspect="1"/>
          </p:cNvPicPr>
          <p:nvPr/>
        </p:nvPicPr>
        <p:blipFill>
          <a:blip r:embed="rId3"/>
          <a:stretch>
            <a:fillRect/>
          </a:stretch>
        </p:blipFill>
        <p:spPr>
          <a:xfrm>
            <a:off x="663191" y="1780930"/>
            <a:ext cx="8982339" cy="4575419"/>
          </a:xfrm>
          <a:prstGeom prst="rect">
            <a:avLst/>
          </a:prstGeom>
        </p:spPr>
      </p:pic>
    </p:spTree>
    <p:extLst>
      <p:ext uri="{BB962C8B-B14F-4D97-AF65-F5344CB8AC3E}">
        <p14:creationId xmlns:p14="http://schemas.microsoft.com/office/powerpoint/2010/main" val="90586538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14DFAB-AC4E-E5C8-CC4C-505429E98492}"/>
            </a:ext>
          </a:extLst>
        </p:cNvPr>
        <p:cNvGrpSpPr/>
        <p:nvPr/>
      </p:nvGrpSpPr>
      <p:grpSpPr>
        <a:xfrm>
          <a:off x="0" y="0"/>
          <a:ext cx="0" cy="0"/>
          <a:chOff x="0" y="0"/>
          <a:chExt cx="0" cy="0"/>
        </a:xfrm>
      </p:grpSpPr>
      <p:sp>
        <p:nvSpPr>
          <p:cNvPr id="14" name="Slide Number Placeholder 5">
            <a:extLst>
              <a:ext uri="{FF2B5EF4-FFF2-40B4-BE49-F238E27FC236}">
                <a16:creationId xmlns:a16="http://schemas.microsoft.com/office/drawing/2014/main" id="{75F9CFAD-4C7C-AD31-F4D1-1437BE4DB205}"/>
              </a:ext>
            </a:extLst>
          </p:cNvPr>
          <p:cNvSpPr>
            <a:spLocks noGrp="1"/>
          </p:cNvSpPr>
          <p:nvPr>
            <p:ph type="sldNum" sz="quarter" idx="12"/>
          </p:nvPr>
        </p:nvSpPr>
        <p:spPr>
          <a:xfrm>
            <a:off x="11046590" y="6386402"/>
            <a:ext cx="987552" cy="365125"/>
          </a:xfrm>
        </p:spPr>
        <p:txBody>
          <a:bodyPr/>
          <a:lstStyle/>
          <a:p>
            <a:fld id="{A49DFD55-3C28-40EF-9E31-A92D2E4017FF}" type="slidenum">
              <a:rPr lang="en-US" smtClean="0"/>
              <a:pPr/>
              <a:t>54</a:t>
            </a:fld>
            <a:endParaRPr lang="en-US"/>
          </a:p>
        </p:txBody>
      </p:sp>
      <p:sp>
        <p:nvSpPr>
          <p:cNvPr id="9" name="Title 1">
            <a:extLst>
              <a:ext uri="{FF2B5EF4-FFF2-40B4-BE49-F238E27FC236}">
                <a16:creationId xmlns:a16="http://schemas.microsoft.com/office/drawing/2014/main" id="{6888D9AF-DF51-9E51-E32C-CA1B9B2ECE58}"/>
              </a:ext>
            </a:extLst>
          </p:cNvPr>
          <p:cNvSpPr>
            <a:spLocks noGrp="1"/>
          </p:cNvSpPr>
          <p:nvPr>
            <p:ph type="title"/>
          </p:nvPr>
        </p:nvSpPr>
        <p:spPr>
          <a:xfrm>
            <a:off x="945931" y="136633"/>
            <a:ext cx="10668000" cy="1397877"/>
          </a:xfrm>
        </p:spPr>
        <p:txBody>
          <a:bodyPr anchor="t">
            <a:noAutofit/>
          </a:bodyPr>
          <a:lstStyle/>
          <a:p>
            <a:pPr algn="ctr"/>
            <a:r>
              <a:rPr lang="en-US" sz="4800" b="1">
                <a:solidFill>
                  <a:schemeClr val="accent4"/>
                </a:solidFill>
              </a:rPr>
              <a:t>FY26 Budget by Function </a:t>
            </a:r>
            <a:r>
              <a:rPr lang="en-US" sz="3600" cap="none">
                <a:solidFill>
                  <a:schemeClr val="tx2"/>
                </a:solidFill>
              </a:rPr>
              <a:t>(</a:t>
            </a:r>
            <a:r>
              <a:rPr lang="en-US" sz="3600" i="1" cap="none">
                <a:solidFill>
                  <a:schemeClr val="tx2"/>
                </a:solidFill>
              </a:rPr>
              <a:t>required</a:t>
            </a:r>
            <a:r>
              <a:rPr lang="en-US" sz="3600" cap="none">
                <a:solidFill>
                  <a:schemeClr val="tx2"/>
                </a:solidFill>
              </a:rPr>
              <a:t>)</a:t>
            </a:r>
          </a:p>
        </p:txBody>
      </p:sp>
      <p:sp>
        <p:nvSpPr>
          <p:cNvPr id="3" name="TextBox 2">
            <a:extLst>
              <a:ext uri="{FF2B5EF4-FFF2-40B4-BE49-F238E27FC236}">
                <a16:creationId xmlns:a16="http://schemas.microsoft.com/office/drawing/2014/main" id="{A040AFF9-69D7-EC7E-8838-6A0053862902}"/>
              </a:ext>
            </a:extLst>
          </p:cNvPr>
          <p:cNvSpPr txBox="1"/>
          <p:nvPr/>
        </p:nvSpPr>
        <p:spPr>
          <a:xfrm>
            <a:off x="3337035" y="771045"/>
            <a:ext cx="5517930" cy="369332"/>
          </a:xfrm>
          <a:prstGeom prst="rect">
            <a:avLst/>
          </a:prstGeom>
          <a:noFill/>
        </p:spPr>
        <p:txBody>
          <a:bodyPr wrap="square" rtlCol="0">
            <a:spAutoFit/>
          </a:bodyPr>
          <a:lstStyle/>
          <a:p>
            <a:r>
              <a:rPr lang="en-US"/>
              <a:t>*</a:t>
            </a:r>
            <a:r>
              <a:rPr lang="en-US" i="1"/>
              <a:t> Based on Current Allocation of School Budget</a:t>
            </a:r>
          </a:p>
        </p:txBody>
      </p:sp>
      <p:pic>
        <p:nvPicPr>
          <p:cNvPr id="6" name="Picture 5">
            <a:extLst>
              <a:ext uri="{FF2B5EF4-FFF2-40B4-BE49-F238E27FC236}">
                <a16:creationId xmlns:a16="http://schemas.microsoft.com/office/drawing/2014/main" id="{F141F143-4C2B-7C2A-C5CE-090A1F136FD1}"/>
              </a:ext>
            </a:extLst>
          </p:cNvPr>
          <p:cNvPicPr>
            <a:picLocks noChangeAspect="1"/>
          </p:cNvPicPr>
          <p:nvPr/>
        </p:nvPicPr>
        <p:blipFill>
          <a:blip r:embed="rId3"/>
          <a:stretch>
            <a:fillRect/>
          </a:stretch>
        </p:blipFill>
        <p:spPr>
          <a:xfrm>
            <a:off x="945931" y="1321807"/>
            <a:ext cx="8309165" cy="4956970"/>
          </a:xfrm>
          <a:prstGeom prst="rect">
            <a:avLst/>
          </a:prstGeom>
        </p:spPr>
      </p:pic>
    </p:spTree>
    <p:extLst>
      <p:ext uri="{BB962C8B-B14F-4D97-AF65-F5344CB8AC3E}">
        <p14:creationId xmlns:p14="http://schemas.microsoft.com/office/powerpoint/2010/main" val="89805743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27819B-B4E7-78F3-A097-B93C9F2D05F2}"/>
            </a:ext>
          </a:extLst>
        </p:cNvPr>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D15F03C2-6011-5149-872D-96829643B8B1}"/>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55</a:t>
            </a:fld>
            <a:endParaRPr lang="en-US"/>
          </a:p>
        </p:txBody>
      </p:sp>
      <p:sp>
        <p:nvSpPr>
          <p:cNvPr id="15" name="Title 1">
            <a:extLst>
              <a:ext uri="{FF2B5EF4-FFF2-40B4-BE49-F238E27FC236}">
                <a16:creationId xmlns:a16="http://schemas.microsoft.com/office/drawing/2014/main" id="{A0A6FB80-7636-E000-EEF2-7249BED1F3CC}"/>
              </a:ext>
            </a:extLst>
          </p:cNvPr>
          <p:cNvSpPr>
            <a:spLocks noGrp="1"/>
          </p:cNvSpPr>
          <p:nvPr>
            <p:ph type="title"/>
          </p:nvPr>
        </p:nvSpPr>
        <p:spPr>
          <a:xfrm>
            <a:off x="82112" y="0"/>
            <a:ext cx="6655019" cy="1763338"/>
          </a:xfrm>
          <a:solidFill>
            <a:schemeClr val="accent1"/>
          </a:solidFill>
        </p:spPr>
        <p:txBody>
          <a:bodyPr>
            <a:noAutofit/>
          </a:bodyPr>
          <a:lstStyle/>
          <a:p>
            <a:pPr algn="ctr"/>
            <a:r>
              <a:rPr lang="en-US" sz="4000" b="1">
                <a:solidFill>
                  <a:schemeClr val="accent5"/>
                </a:solidFill>
              </a:rPr>
              <a:t>Questions for the GO Team to Consider and Discuss</a:t>
            </a:r>
          </a:p>
        </p:txBody>
      </p:sp>
      <p:graphicFrame>
        <p:nvGraphicFramePr>
          <p:cNvPr id="2" name="Subtitle 2">
            <a:extLst>
              <a:ext uri="{FF2B5EF4-FFF2-40B4-BE49-F238E27FC236}">
                <a16:creationId xmlns:a16="http://schemas.microsoft.com/office/drawing/2014/main" id="{085FAE27-BC73-F0B3-A15D-0709C3CA2582}"/>
              </a:ext>
            </a:extLst>
          </p:cNvPr>
          <p:cNvGraphicFramePr>
            <a:graphicFrameLocks/>
          </p:cNvGraphicFramePr>
          <p:nvPr/>
        </p:nvGraphicFramePr>
        <p:xfrm>
          <a:off x="838200" y="1874536"/>
          <a:ext cx="10797791" cy="47665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4806065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C220B9-C6C0-D72F-9620-EA00A7CEFDFC}"/>
            </a:ext>
          </a:extLst>
        </p:cNvPr>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01E064AB-BAF1-FE0D-8B57-04344BBD5D38}"/>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56</a:t>
            </a:fld>
            <a:endParaRPr lang="en-US"/>
          </a:p>
        </p:txBody>
      </p:sp>
      <p:graphicFrame>
        <p:nvGraphicFramePr>
          <p:cNvPr id="2" name="Subtitle 2">
            <a:extLst>
              <a:ext uri="{FF2B5EF4-FFF2-40B4-BE49-F238E27FC236}">
                <a16:creationId xmlns:a16="http://schemas.microsoft.com/office/drawing/2014/main" id="{12996FB1-6836-5911-2F4B-B55B2AF179BF}"/>
              </a:ext>
            </a:extLst>
          </p:cNvPr>
          <p:cNvGraphicFramePr>
            <a:graphicFrameLocks/>
          </p:cNvGraphicFramePr>
          <p:nvPr/>
        </p:nvGraphicFramePr>
        <p:xfrm>
          <a:off x="838200" y="1874536"/>
          <a:ext cx="10797791" cy="47665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1">
            <a:extLst>
              <a:ext uri="{FF2B5EF4-FFF2-40B4-BE49-F238E27FC236}">
                <a16:creationId xmlns:a16="http://schemas.microsoft.com/office/drawing/2014/main" id="{C551BB2E-185A-D678-9C1E-F8F3C09045CE}"/>
              </a:ext>
            </a:extLst>
          </p:cNvPr>
          <p:cNvSpPr>
            <a:spLocks noGrp="1"/>
          </p:cNvSpPr>
          <p:nvPr>
            <p:ph type="title"/>
          </p:nvPr>
        </p:nvSpPr>
        <p:spPr>
          <a:xfrm>
            <a:off x="82112" y="0"/>
            <a:ext cx="6655019" cy="1763338"/>
          </a:xfrm>
          <a:solidFill>
            <a:schemeClr val="accent1"/>
          </a:solidFill>
        </p:spPr>
        <p:txBody>
          <a:bodyPr>
            <a:noAutofit/>
          </a:bodyPr>
          <a:lstStyle/>
          <a:p>
            <a:pPr algn="ctr"/>
            <a:r>
              <a:rPr lang="en-US" sz="4000" b="1">
                <a:solidFill>
                  <a:schemeClr val="accent5"/>
                </a:solidFill>
              </a:rPr>
              <a:t>Questions for the GO Team to Consider and Discuss</a:t>
            </a:r>
          </a:p>
        </p:txBody>
      </p:sp>
    </p:spTree>
    <p:extLst>
      <p:ext uri="{BB962C8B-B14F-4D97-AF65-F5344CB8AC3E}">
        <p14:creationId xmlns:p14="http://schemas.microsoft.com/office/powerpoint/2010/main" val="419209381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FA583F-F846-6255-FBF1-B6D2A003F66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B6B8CA-400E-149C-1D4F-204A98290FC5}"/>
              </a:ext>
            </a:extLst>
          </p:cNvPr>
          <p:cNvSpPr>
            <a:spLocks noGrp="1"/>
          </p:cNvSpPr>
          <p:nvPr>
            <p:ph type="ctrTitle"/>
          </p:nvPr>
        </p:nvSpPr>
        <p:spPr>
          <a:xfrm>
            <a:off x="7085943" y="1264783"/>
            <a:ext cx="4179570" cy="3377354"/>
          </a:xfrm>
        </p:spPr>
        <p:txBody>
          <a:bodyPr anchor="ctr"/>
          <a:lstStyle/>
          <a:p>
            <a:r>
              <a:rPr lang="en-US"/>
              <a:t>Discussion of Reserve &amp; Holdback Funds</a:t>
            </a:r>
          </a:p>
        </p:txBody>
      </p:sp>
    </p:spTree>
    <p:extLst>
      <p:ext uri="{BB962C8B-B14F-4D97-AF65-F5344CB8AC3E}">
        <p14:creationId xmlns:p14="http://schemas.microsoft.com/office/powerpoint/2010/main" val="333436007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BBC7E1-D24F-7EAE-B9D5-9AE126AF3A42}"/>
            </a:ext>
          </a:extLst>
        </p:cNvPr>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7E8E1B79-40B1-CD2A-8F1E-D59D63B95A49}"/>
              </a:ext>
            </a:extLst>
          </p:cNvPr>
          <p:cNvSpPr>
            <a:spLocks noGrp="1"/>
          </p:cNvSpPr>
          <p:nvPr>
            <p:ph type="sldNum" sz="quarter" idx="12"/>
          </p:nvPr>
        </p:nvSpPr>
        <p:spPr>
          <a:xfrm>
            <a:off x="10373350" y="6356349"/>
            <a:ext cx="987552" cy="365125"/>
          </a:xfrm>
        </p:spPr>
        <p:txBody>
          <a:bodyPr/>
          <a:lstStyle/>
          <a:p>
            <a:fld id="{A49DFD55-3C28-40EF-9E31-A92D2E4017FF}" type="slidenum">
              <a:rPr lang="en-US" smtClean="0"/>
              <a:pPr/>
              <a:t>58</a:t>
            </a:fld>
            <a:endParaRPr lang="en-US"/>
          </a:p>
        </p:txBody>
      </p:sp>
      <p:sp>
        <p:nvSpPr>
          <p:cNvPr id="3" name="Title 2">
            <a:extLst>
              <a:ext uri="{FF2B5EF4-FFF2-40B4-BE49-F238E27FC236}">
                <a16:creationId xmlns:a16="http://schemas.microsoft.com/office/drawing/2014/main" id="{28BD14A9-DC9D-7480-5CDD-4CFA24DE538F}"/>
              </a:ext>
            </a:extLst>
          </p:cNvPr>
          <p:cNvSpPr>
            <a:spLocks noGrp="1"/>
          </p:cNvSpPr>
          <p:nvPr>
            <p:ph type="title"/>
          </p:nvPr>
        </p:nvSpPr>
        <p:spPr>
          <a:xfrm>
            <a:off x="845302" y="35991"/>
            <a:ext cx="10515600" cy="626161"/>
          </a:xfrm>
        </p:spPr>
        <p:txBody>
          <a:bodyPr anchor="ctr"/>
          <a:lstStyle/>
          <a:p>
            <a:r>
              <a:rPr lang="en-US" b="1"/>
              <a:t>Plan for FY26 Leveling Reserve</a:t>
            </a:r>
          </a:p>
        </p:txBody>
      </p:sp>
      <p:graphicFrame>
        <p:nvGraphicFramePr>
          <p:cNvPr id="7" name="Table 6">
            <a:extLst>
              <a:ext uri="{FF2B5EF4-FFF2-40B4-BE49-F238E27FC236}">
                <a16:creationId xmlns:a16="http://schemas.microsoft.com/office/drawing/2014/main" id="{2B42BE28-AB92-2BAF-94E4-82CD37220F67}"/>
              </a:ext>
            </a:extLst>
          </p:cNvPr>
          <p:cNvGraphicFramePr>
            <a:graphicFrameLocks noGrp="1"/>
          </p:cNvGraphicFramePr>
          <p:nvPr/>
        </p:nvGraphicFramePr>
        <p:xfrm>
          <a:off x="680076" y="1458949"/>
          <a:ext cx="10846051" cy="4076700"/>
        </p:xfrm>
        <a:graphic>
          <a:graphicData uri="http://schemas.openxmlformats.org/drawingml/2006/table">
            <a:tbl>
              <a:tblPr firstRow="1" bandRow="1">
                <a:tableStyleId>{7DF18680-E054-41AD-8BC1-D1AEF772440D}</a:tableStyleId>
              </a:tblPr>
              <a:tblGrid>
                <a:gridCol w="2711505">
                  <a:extLst>
                    <a:ext uri="{9D8B030D-6E8A-4147-A177-3AD203B41FA5}">
                      <a16:colId xmlns:a16="http://schemas.microsoft.com/office/drawing/2014/main" val="20000"/>
                    </a:ext>
                  </a:extLst>
                </a:gridCol>
                <a:gridCol w="3015727">
                  <a:extLst>
                    <a:ext uri="{9D8B030D-6E8A-4147-A177-3AD203B41FA5}">
                      <a16:colId xmlns:a16="http://schemas.microsoft.com/office/drawing/2014/main" val="20002"/>
                    </a:ext>
                  </a:extLst>
                </a:gridCol>
                <a:gridCol w="2777668">
                  <a:extLst>
                    <a:ext uri="{9D8B030D-6E8A-4147-A177-3AD203B41FA5}">
                      <a16:colId xmlns:a16="http://schemas.microsoft.com/office/drawing/2014/main" val="20003"/>
                    </a:ext>
                  </a:extLst>
                </a:gridCol>
                <a:gridCol w="2341151">
                  <a:extLst>
                    <a:ext uri="{9D8B030D-6E8A-4147-A177-3AD203B41FA5}">
                      <a16:colId xmlns:a16="http://schemas.microsoft.com/office/drawing/2014/main" val="20005"/>
                    </a:ext>
                  </a:extLst>
                </a:gridCol>
              </a:tblGrid>
              <a:tr h="0">
                <a:tc>
                  <a:txBody>
                    <a:bodyPr/>
                    <a:lstStyle/>
                    <a:p>
                      <a:pPr algn="ctr"/>
                      <a:r>
                        <a:rPr lang="en-US" sz="1400"/>
                        <a:t>Priorities</a:t>
                      </a:r>
                      <a:endParaRPr lang="en-US" sz="1400">
                        <a:latin typeface="Calibri" panose="020F0502020204030204" pitchFamily="34" charset="0"/>
                      </a:endParaRPr>
                    </a:p>
                  </a:txBody>
                  <a:tcPr marL="68580" marR="68580" marT="34290" marB="34290" anchor="ctr"/>
                </a:tc>
                <a:tc>
                  <a:txBody>
                    <a:bodyPr/>
                    <a:lstStyle/>
                    <a:p>
                      <a:pPr algn="ctr"/>
                      <a:r>
                        <a:rPr lang="en-US" sz="1400" dirty="0"/>
                        <a:t>Strategies</a:t>
                      </a:r>
                      <a:endParaRPr lang="en-US" sz="1400" dirty="0">
                        <a:latin typeface="Calibri" panose="020F0502020204030204" pitchFamily="34" charset="0"/>
                      </a:endParaRPr>
                    </a:p>
                  </a:txBody>
                  <a:tcPr marL="68580" marR="68580" marT="34290" marB="34290" anchor="ctr"/>
                </a:tc>
                <a:tc>
                  <a:txBody>
                    <a:bodyPr/>
                    <a:lstStyle/>
                    <a:p>
                      <a:pPr marL="0" algn="ctr" defTabSz="685800" rtl="0" eaLnBrk="1" latinLnBrk="0" hangingPunct="1"/>
                      <a:r>
                        <a:rPr lang="en-US" sz="1400" b="1" kern="1200">
                          <a:solidFill>
                            <a:schemeClr val="lt1"/>
                          </a:solidFill>
                        </a:rPr>
                        <a:t>Requests</a:t>
                      </a:r>
                      <a:endParaRPr lang="en-US" sz="1400" b="1" kern="1200">
                        <a:solidFill>
                          <a:schemeClr val="lt1"/>
                        </a:solidFill>
                        <a:latin typeface="Calibri" panose="020F0502020204030204" pitchFamily="34" charset="0"/>
                        <a:ea typeface="+mn-ea"/>
                        <a:cs typeface="+mn-cs"/>
                      </a:endParaRPr>
                    </a:p>
                  </a:txBody>
                  <a:tcPr marL="68580" marR="68580" marT="34290" marB="34290" anchor="ctr"/>
                </a:tc>
                <a:tc>
                  <a:txBody>
                    <a:bodyPr/>
                    <a:lstStyle/>
                    <a:p>
                      <a:pPr algn="ctr"/>
                      <a:r>
                        <a:rPr lang="en-US" sz="1400"/>
                        <a:t>Amount</a:t>
                      </a:r>
                      <a:endParaRPr lang="en-US" sz="1400">
                        <a:latin typeface="Calibri" panose="020F0502020204030204" pitchFamily="34" charset="0"/>
                      </a:endParaRPr>
                    </a:p>
                  </a:txBody>
                  <a:tcPr marL="68580" marR="68580" marT="34290" marB="34290" anchor="ctr"/>
                </a:tc>
                <a:extLst>
                  <a:ext uri="{0D108BD9-81ED-4DB2-BD59-A6C34878D82A}">
                    <a16:rowId xmlns:a16="http://schemas.microsoft.com/office/drawing/2014/main" val="10000"/>
                  </a:ext>
                </a:extLst>
              </a:tr>
              <a:tr h="1471580">
                <a:tc>
                  <a:txBody>
                    <a:bodyPr/>
                    <a:lstStyle/>
                    <a:p>
                      <a:endParaRPr lang="en-US" sz="1600" b="0" i="0" u="none" strike="noStrike" kern="1200" baseline="0" dirty="0">
                        <a:solidFill>
                          <a:schemeClr val="dk1"/>
                        </a:solidFill>
                        <a:latin typeface="Calibri" panose="020F0502020204030204" pitchFamily="34" charset="0"/>
                        <a:ea typeface="+mn-ea"/>
                        <a:cs typeface="Calibri" panose="020F0502020204030204" pitchFamily="34" charset="0"/>
                      </a:endParaRPr>
                    </a:p>
                    <a:p>
                      <a:r>
                        <a:rPr lang="en-US" sz="1600" b="0" i="0" u="none" strike="noStrike" kern="1200" baseline="0" dirty="0">
                          <a:solidFill>
                            <a:schemeClr val="dk1"/>
                          </a:solidFill>
                          <a:latin typeface="Calibri" panose="020F0502020204030204" pitchFamily="34" charset="0"/>
                          <a:ea typeface="+mn-ea"/>
                          <a:cs typeface="Calibri" panose="020F0502020204030204" pitchFamily="34" charset="0"/>
                        </a:rPr>
                        <a:t>Improve student mastery in the content areas of Math, Science, Social Studies, and ELA by implementing best practices that will ensure rigor. 	</a:t>
                      </a:r>
                    </a:p>
                    <a:p>
                      <a:endParaRPr lang="en-US" sz="1600" b="0" i="0" u="none" strike="noStrike" kern="1200" baseline="0" dirty="0">
                        <a:solidFill>
                          <a:schemeClr val="dk1"/>
                        </a:solidFill>
                        <a:latin typeface="Calibri" panose="020F0502020204030204" pitchFamily="34" charset="0"/>
                        <a:ea typeface="+mn-ea"/>
                        <a:cs typeface="Calibri" panose="020F0502020204030204" pitchFamily="34" charset="0"/>
                      </a:endParaRPr>
                    </a:p>
                    <a:p>
                      <a:r>
                        <a:rPr lang="en-US" sz="1600" b="0" i="0" u="none" strike="noStrike" kern="1200" baseline="0" dirty="0">
                          <a:solidFill>
                            <a:schemeClr val="dk1"/>
                          </a:solidFill>
                          <a:latin typeface="Calibri" panose="020F0502020204030204" pitchFamily="34" charset="0"/>
                          <a:ea typeface="+mn-ea"/>
                          <a:cs typeface="Calibri" panose="020F0502020204030204" pitchFamily="34" charset="0"/>
                        </a:rPr>
                        <a:t>	</a:t>
                      </a:r>
                    </a:p>
                  </a:txBody>
                  <a:tcPr marL="68580" marR="68580" marT="34290" marB="34290" anchor="ctr"/>
                </a:tc>
                <a:tc>
                  <a:txBody>
                    <a:bodyPr/>
                    <a:lstStyle/>
                    <a:p>
                      <a:r>
                        <a:rPr lang="en-US" sz="1600" b="0" i="0" u="none" strike="noStrike" kern="1200" baseline="0" dirty="0">
                          <a:solidFill>
                            <a:schemeClr val="dk1"/>
                          </a:solidFill>
                          <a:latin typeface="Calibri" panose="020F0502020204030204" pitchFamily="34" charset="0"/>
                          <a:ea typeface="+mn-ea"/>
                          <a:cs typeface="Calibri" panose="020F0502020204030204" pitchFamily="34" charset="0"/>
                        </a:rPr>
                        <a:t>Create an incentive program for students who improve attendance, behavior, and grades during the school year. This initiative will be geared toward subgroups – ELL, SWD, Hispanic – but not exclusive to them.</a:t>
                      </a:r>
                      <a:endParaRPr lang="en-US" sz="1600" dirty="0">
                        <a:latin typeface="Calibri" panose="020F0502020204030204" pitchFamily="34" charset="0"/>
                        <a:cs typeface="Calibri" panose="020F0502020204030204" pitchFamily="34" charset="0"/>
                      </a:endParaRPr>
                    </a:p>
                  </a:txBody>
                  <a:tcPr marL="68580" marR="68580" marT="34290" marB="34290" anchor="ctr"/>
                </a:tc>
                <a:tc>
                  <a:txBody>
                    <a:bodyPr/>
                    <a:lstStyle/>
                    <a:p>
                      <a:r>
                        <a:rPr lang="en-US" sz="1600" dirty="0">
                          <a:latin typeface="Calibri" panose="020F0502020204030204" pitchFamily="34" charset="0"/>
                          <a:cs typeface="Calibri" panose="020F0502020204030204" pitchFamily="34" charset="0"/>
                        </a:rPr>
                        <a:t>Money for incentives</a:t>
                      </a:r>
                    </a:p>
                  </a:txBody>
                  <a:tcPr marL="68580" marR="68580" marT="34290" marB="34290" anchor="ctr"/>
                </a:tc>
                <a:tc>
                  <a:txBody>
                    <a:bodyPr/>
                    <a:lstStyle/>
                    <a:p>
                      <a:r>
                        <a:rPr lang="en-US" sz="1600" dirty="0">
                          <a:latin typeface="Calibri" panose="020F0502020204030204" pitchFamily="34" charset="0"/>
                          <a:cs typeface="Calibri" panose="020F0502020204030204" pitchFamily="34" charset="0"/>
                        </a:rPr>
                        <a:t>$20 K</a:t>
                      </a:r>
                    </a:p>
                  </a:txBody>
                  <a:tcPr marL="68580" marR="68580" marT="34290" marB="34290" anchor="ctr"/>
                </a:tc>
                <a:extLst>
                  <a:ext uri="{0D108BD9-81ED-4DB2-BD59-A6C34878D82A}">
                    <a16:rowId xmlns:a16="http://schemas.microsoft.com/office/drawing/2014/main" val="10001"/>
                  </a:ext>
                </a:extLst>
              </a:tr>
              <a:tr h="378114">
                <a:tc>
                  <a:txBody>
                    <a:bodyPr/>
                    <a:lstStyle/>
                    <a:p>
                      <a:endParaRPr lang="en-US" sz="1600" b="0" i="0" u="none" strike="noStrike" kern="1200" baseline="0" dirty="0">
                        <a:solidFill>
                          <a:schemeClr val="dk1"/>
                        </a:solidFill>
                        <a:latin typeface="Calibri" panose="020F0502020204030204" pitchFamily="34" charset="0"/>
                        <a:ea typeface="+mn-ea"/>
                        <a:cs typeface="Calibri" panose="020F0502020204030204" pitchFamily="34" charset="0"/>
                      </a:endParaRPr>
                    </a:p>
                    <a:p>
                      <a:r>
                        <a:rPr lang="en-US" sz="1600" b="0" i="0" u="none" strike="noStrike" kern="1200" baseline="0" dirty="0">
                          <a:solidFill>
                            <a:schemeClr val="dk1"/>
                          </a:solidFill>
                          <a:latin typeface="Calibri" panose="020F0502020204030204" pitchFamily="34" charset="0"/>
                          <a:ea typeface="+mn-ea"/>
                          <a:cs typeface="Calibri" panose="020F0502020204030204" pitchFamily="34" charset="0"/>
                        </a:rPr>
                        <a:t>Improve student mastery in the content areas of Math, Science, Social Studies, and ELA by implementing best practices that will ensure rigor. </a:t>
                      </a:r>
                      <a:endParaRPr lang="en-US" sz="1600" dirty="0">
                        <a:latin typeface="Calibri" panose="020F0502020204030204" pitchFamily="34" charset="0"/>
                        <a:cs typeface="Calibri" panose="020F0502020204030204" pitchFamily="34" charset="0"/>
                      </a:endParaRPr>
                    </a:p>
                  </a:txBody>
                  <a:tcPr marL="68580" marR="68580" marT="34290" marB="34290" anchor="ctr"/>
                </a:tc>
                <a:tc>
                  <a:txBody>
                    <a:bodyPr/>
                    <a:lstStyle/>
                    <a:p>
                      <a:r>
                        <a:rPr lang="en-US" sz="1600" dirty="0">
                          <a:latin typeface="Calibri" panose="020F0502020204030204" pitchFamily="34" charset="0"/>
                          <a:cs typeface="Calibri" panose="020F0502020204030204" pitchFamily="34" charset="0"/>
                        </a:rPr>
                        <a:t>Increase the number of minority students who participate in the IB program.</a:t>
                      </a:r>
                    </a:p>
                  </a:txBody>
                  <a:tcPr marL="68580" marR="68580" marT="34290" marB="34290" anchor="ctr"/>
                </a:tc>
                <a:tc>
                  <a:txBody>
                    <a:bodyPr/>
                    <a:lstStyle/>
                    <a:p>
                      <a:r>
                        <a:rPr lang="en-US" sz="1600" dirty="0">
                          <a:latin typeface="Calibri" panose="020F0502020204030204" pitchFamily="34" charset="0"/>
                          <a:cs typeface="Calibri" panose="020F0502020204030204" pitchFamily="34" charset="0"/>
                        </a:rPr>
                        <a:t>Money for teacher mentors</a:t>
                      </a:r>
                    </a:p>
                    <a:p>
                      <a:r>
                        <a:rPr lang="en-US" sz="1600" dirty="0">
                          <a:latin typeface="Calibri" panose="020F0502020204030204" pitchFamily="34" charset="0"/>
                          <a:cs typeface="Calibri" panose="020F0502020204030204" pitchFamily="34" charset="0"/>
                        </a:rPr>
                        <a:t>Money for resources for IB buddies</a:t>
                      </a:r>
                    </a:p>
                  </a:txBody>
                  <a:tcPr marL="68580" marR="68580" marT="34290" marB="34290" anchor="ctr"/>
                </a:tc>
                <a:tc>
                  <a:txBody>
                    <a:bodyPr/>
                    <a:lstStyle/>
                    <a:p>
                      <a:r>
                        <a:rPr lang="en-US" sz="1600" dirty="0">
                          <a:latin typeface="Calibri" panose="020F0502020204030204" pitchFamily="34" charset="0"/>
                          <a:cs typeface="Calibri" panose="020F0502020204030204" pitchFamily="34" charset="0"/>
                        </a:rPr>
                        <a:t>$50 K</a:t>
                      </a:r>
                    </a:p>
                  </a:txBody>
                  <a:tcPr marL="68580" marR="68580" marT="34290" marB="34290" anchor="ctr"/>
                </a:tc>
                <a:extLst>
                  <a:ext uri="{0D108BD9-81ED-4DB2-BD59-A6C34878D82A}">
                    <a16:rowId xmlns:a16="http://schemas.microsoft.com/office/drawing/2014/main" val="10002"/>
                  </a:ext>
                </a:extLst>
              </a:tr>
            </a:tbl>
          </a:graphicData>
        </a:graphic>
      </p:graphicFrame>
      <p:sp>
        <p:nvSpPr>
          <p:cNvPr id="10" name="Title 1">
            <a:extLst>
              <a:ext uri="{FF2B5EF4-FFF2-40B4-BE49-F238E27FC236}">
                <a16:creationId xmlns:a16="http://schemas.microsoft.com/office/drawing/2014/main" id="{5A5E7CAE-EEAD-D8C6-ECD4-B4DC221B6A17}"/>
              </a:ext>
            </a:extLst>
          </p:cNvPr>
          <p:cNvSpPr txBox="1">
            <a:spLocks/>
          </p:cNvSpPr>
          <p:nvPr/>
        </p:nvSpPr>
        <p:spPr>
          <a:xfrm>
            <a:off x="1383799" y="436242"/>
            <a:ext cx="9354208" cy="84339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2800" kern="1200" cap="all" spc="150" baseline="0" dirty="0">
                <a:solidFill>
                  <a:schemeClr val="tx1"/>
                </a:solidFill>
                <a:latin typeface="+mj-lt"/>
                <a:ea typeface="+mj-ea"/>
                <a:cs typeface="+mj-cs"/>
              </a:defRPr>
            </a:lvl1pPr>
          </a:lstStyle>
          <a:p>
            <a:pPr algn="ctr"/>
            <a:r>
              <a:rPr lang="en-US" b="1" u="sng" dirty="0">
                <a:solidFill>
                  <a:srgbClr val="FF0000"/>
                </a:solidFill>
                <a:highlight>
                  <a:srgbClr val="FFFF00"/>
                </a:highlight>
              </a:rPr>
              <a:t>$380,882.00</a:t>
            </a:r>
          </a:p>
        </p:txBody>
      </p:sp>
      <p:sp>
        <p:nvSpPr>
          <p:cNvPr id="11" name="Rectangle 10">
            <a:extLst>
              <a:ext uri="{FF2B5EF4-FFF2-40B4-BE49-F238E27FC236}">
                <a16:creationId xmlns:a16="http://schemas.microsoft.com/office/drawing/2014/main" id="{C0DED71E-0196-ABA9-DFCE-A2ADB0A2D4CE}"/>
              </a:ext>
            </a:extLst>
          </p:cNvPr>
          <p:cNvSpPr/>
          <p:nvPr/>
        </p:nvSpPr>
        <p:spPr>
          <a:xfrm>
            <a:off x="1601311" y="1208810"/>
            <a:ext cx="8919185" cy="5854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Sabon Next LT"/>
              <a:ea typeface="+mn-ea"/>
              <a:cs typeface="+mn-cs"/>
            </a:endParaRPr>
          </a:p>
        </p:txBody>
      </p:sp>
    </p:spTree>
    <p:extLst>
      <p:ext uri="{BB962C8B-B14F-4D97-AF65-F5344CB8AC3E}">
        <p14:creationId xmlns:p14="http://schemas.microsoft.com/office/powerpoint/2010/main" val="230656398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4A808B-ADEC-00B7-CFD8-311D5D142DC1}"/>
            </a:ext>
          </a:extLst>
        </p:cNvPr>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F736CB2D-EBF4-8AA7-0B31-FC317CE9921F}"/>
              </a:ext>
            </a:extLst>
          </p:cNvPr>
          <p:cNvSpPr>
            <a:spLocks noGrp="1"/>
          </p:cNvSpPr>
          <p:nvPr>
            <p:ph type="sldNum" sz="quarter" idx="12"/>
          </p:nvPr>
        </p:nvSpPr>
        <p:spPr>
          <a:xfrm>
            <a:off x="10373350" y="6356349"/>
            <a:ext cx="987552" cy="365125"/>
          </a:xfrm>
        </p:spPr>
        <p:txBody>
          <a:bodyPr/>
          <a:lstStyle/>
          <a:p>
            <a:fld id="{A49DFD55-3C28-40EF-9E31-A92D2E4017FF}" type="slidenum">
              <a:rPr lang="en-US" smtClean="0"/>
              <a:pPr/>
              <a:t>59</a:t>
            </a:fld>
            <a:endParaRPr lang="en-US"/>
          </a:p>
        </p:txBody>
      </p:sp>
      <p:sp>
        <p:nvSpPr>
          <p:cNvPr id="3" name="Title 2">
            <a:extLst>
              <a:ext uri="{FF2B5EF4-FFF2-40B4-BE49-F238E27FC236}">
                <a16:creationId xmlns:a16="http://schemas.microsoft.com/office/drawing/2014/main" id="{BADABD94-2C3E-7222-5D19-F22EE2DCB554}"/>
              </a:ext>
            </a:extLst>
          </p:cNvPr>
          <p:cNvSpPr>
            <a:spLocks noGrp="1"/>
          </p:cNvSpPr>
          <p:nvPr>
            <p:ph type="title"/>
          </p:nvPr>
        </p:nvSpPr>
        <p:spPr>
          <a:xfrm>
            <a:off x="845302" y="35991"/>
            <a:ext cx="10515600" cy="626161"/>
          </a:xfrm>
        </p:spPr>
        <p:txBody>
          <a:bodyPr anchor="ctr"/>
          <a:lstStyle/>
          <a:p>
            <a:r>
              <a:rPr lang="en-US" b="1"/>
              <a:t>Plan for FY26 Leveling Reserve</a:t>
            </a:r>
          </a:p>
        </p:txBody>
      </p:sp>
      <p:graphicFrame>
        <p:nvGraphicFramePr>
          <p:cNvPr id="7" name="Table 6">
            <a:extLst>
              <a:ext uri="{FF2B5EF4-FFF2-40B4-BE49-F238E27FC236}">
                <a16:creationId xmlns:a16="http://schemas.microsoft.com/office/drawing/2014/main" id="{14FAB82A-2C12-34FF-C3E4-3356ED73CFB0}"/>
              </a:ext>
            </a:extLst>
          </p:cNvPr>
          <p:cNvGraphicFramePr>
            <a:graphicFrameLocks noGrp="1"/>
          </p:cNvGraphicFramePr>
          <p:nvPr/>
        </p:nvGraphicFramePr>
        <p:xfrm>
          <a:off x="592077" y="1311780"/>
          <a:ext cx="10937652" cy="5288240"/>
        </p:xfrm>
        <a:graphic>
          <a:graphicData uri="http://schemas.openxmlformats.org/drawingml/2006/table">
            <a:tbl>
              <a:tblPr firstRow="1" bandRow="1">
                <a:tableStyleId>{7DF18680-E054-41AD-8BC1-D1AEF772440D}</a:tableStyleId>
              </a:tblPr>
              <a:tblGrid>
                <a:gridCol w="2803106">
                  <a:extLst>
                    <a:ext uri="{9D8B030D-6E8A-4147-A177-3AD203B41FA5}">
                      <a16:colId xmlns:a16="http://schemas.microsoft.com/office/drawing/2014/main" val="20000"/>
                    </a:ext>
                  </a:extLst>
                </a:gridCol>
                <a:gridCol w="3015727">
                  <a:extLst>
                    <a:ext uri="{9D8B030D-6E8A-4147-A177-3AD203B41FA5}">
                      <a16:colId xmlns:a16="http://schemas.microsoft.com/office/drawing/2014/main" val="20002"/>
                    </a:ext>
                  </a:extLst>
                </a:gridCol>
                <a:gridCol w="2777668">
                  <a:extLst>
                    <a:ext uri="{9D8B030D-6E8A-4147-A177-3AD203B41FA5}">
                      <a16:colId xmlns:a16="http://schemas.microsoft.com/office/drawing/2014/main" val="20003"/>
                    </a:ext>
                  </a:extLst>
                </a:gridCol>
                <a:gridCol w="2341151">
                  <a:extLst>
                    <a:ext uri="{9D8B030D-6E8A-4147-A177-3AD203B41FA5}">
                      <a16:colId xmlns:a16="http://schemas.microsoft.com/office/drawing/2014/main" val="20005"/>
                    </a:ext>
                  </a:extLst>
                </a:gridCol>
              </a:tblGrid>
              <a:tr h="490526">
                <a:tc>
                  <a:txBody>
                    <a:bodyPr/>
                    <a:lstStyle/>
                    <a:p>
                      <a:pPr algn="ctr"/>
                      <a:r>
                        <a:rPr lang="en-US" sz="1400"/>
                        <a:t>Priorities</a:t>
                      </a:r>
                      <a:endParaRPr lang="en-US" sz="1400">
                        <a:latin typeface="Calibri" panose="020F0502020204030204" pitchFamily="34" charset="0"/>
                      </a:endParaRPr>
                    </a:p>
                  </a:txBody>
                  <a:tcPr marL="68580" marR="68580" marT="34290" marB="34290" anchor="ctr"/>
                </a:tc>
                <a:tc>
                  <a:txBody>
                    <a:bodyPr/>
                    <a:lstStyle/>
                    <a:p>
                      <a:pPr algn="ctr"/>
                      <a:r>
                        <a:rPr lang="en-US" sz="1400" dirty="0"/>
                        <a:t>Strategies</a:t>
                      </a:r>
                      <a:endParaRPr lang="en-US" sz="1400" dirty="0">
                        <a:latin typeface="Calibri" panose="020F0502020204030204" pitchFamily="34" charset="0"/>
                      </a:endParaRPr>
                    </a:p>
                  </a:txBody>
                  <a:tcPr marL="68580" marR="68580" marT="34290" marB="34290" anchor="ctr"/>
                </a:tc>
                <a:tc>
                  <a:txBody>
                    <a:bodyPr/>
                    <a:lstStyle/>
                    <a:p>
                      <a:pPr marL="0" algn="ctr" defTabSz="685800" rtl="0" eaLnBrk="1" latinLnBrk="0" hangingPunct="1"/>
                      <a:r>
                        <a:rPr lang="en-US" sz="1400" b="1" kern="1200">
                          <a:solidFill>
                            <a:schemeClr val="lt1"/>
                          </a:solidFill>
                        </a:rPr>
                        <a:t>Requests</a:t>
                      </a:r>
                      <a:endParaRPr lang="en-US" sz="1400" b="1" kern="1200">
                        <a:solidFill>
                          <a:schemeClr val="lt1"/>
                        </a:solidFill>
                        <a:latin typeface="Calibri" panose="020F0502020204030204" pitchFamily="34" charset="0"/>
                        <a:ea typeface="+mn-ea"/>
                        <a:cs typeface="+mn-cs"/>
                      </a:endParaRPr>
                    </a:p>
                  </a:txBody>
                  <a:tcPr marL="68580" marR="68580" marT="34290" marB="34290" anchor="ctr"/>
                </a:tc>
                <a:tc>
                  <a:txBody>
                    <a:bodyPr/>
                    <a:lstStyle/>
                    <a:p>
                      <a:pPr algn="ctr"/>
                      <a:r>
                        <a:rPr lang="en-US" sz="1400"/>
                        <a:t>Amount</a:t>
                      </a:r>
                      <a:endParaRPr lang="en-US" sz="1400">
                        <a:latin typeface="Calibri" panose="020F0502020204030204" pitchFamily="34" charset="0"/>
                      </a:endParaRPr>
                    </a:p>
                  </a:txBody>
                  <a:tcPr marL="68580" marR="68580" marT="34290" marB="34290" anchor="ctr"/>
                </a:tc>
                <a:extLst>
                  <a:ext uri="{0D108BD9-81ED-4DB2-BD59-A6C34878D82A}">
                    <a16:rowId xmlns:a16="http://schemas.microsoft.com/office/drawing/2014/main" val="10000"/>
                  </a:ext>
                </a:extLst>
              </a:tr>
              <a:tr h="3781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u="none" strike="noStrike" kern="1200" baseline="0" dirty="0">
                          <a:solidFill>
                            <a:schemeClr val="dk1"/>
                          </a:solidFill>
                          <a:latin typeface="Calibri" panose="020F0502020204030204" pitchFamily="34" charset="0"/>
                          <a:ea typeface="+mn-ea"/>
                          <a:cs typeface="Calibri" panose="020F0502020204030204" pitchFamily="34" charset="0"/>
                        </a:rPr>
                        <a:t>Provide greater support for at-risk students.	</a:t>
                      </a:r>
                    </a:p>
                    <a:p>
                      <a:endParaRPr lang="en-US" sz="1600" dirty="0">
                        <a:latin typeface="Calibri" panose="020F0502020204030204" pitchFamily="34" charset="0"/>
                        <a:cs typeface="Calibri" panose="020F0502020204030204" pitchFamily="34" charset="0"/>
                      </a:endParaRPr>
                    </a:p>
                  </a:txBody>
                  <a:tcPr marL="68580" marR="68580" marT="34290" marB="34290" anchor="ctr"/>
                </a:tc>
                <a:tc>
                  <a:txBody>
                    <a:bodyPr/>
                    <a:lstStyle/>
                    <a:p>
                      <a:endParaRPr lang="en-US" sz="1600" dirty="0">
                        <a:latin typeface="Calibri" panose="020F0502020204030204" pitchFamily="34" charset="0"/>
                        <a:cs typeface="Calibri" panose="020F0502020204030204" pitchFamily="34" charset="0"/>
                      </a:endParaRPr>
                    </a:p>
                  </a:txBody>
                  <a:tcPr marL="68580" marR="68580" marT="34290" marB="34290" anchor="ctr"/>
                </a:tc>
                <a:tc>
                  <a:txBody>
                    <a:bodyPr/>
                    <a:lstStyle/>
                    <a:p>
                      <a:r>
                        <a:rPr lang="en-US" sz="1600" dirty="0">
                          <a:latin typeface="Calibri" panose="020F0502020204030204" pitchFamily="34" charset="0"/>
                          <a:cs typeface="Calibri" panose="020F0502020204030204" pitchFamily="34" charset="0"/>
                        </a:rPr>
                        <a:t>Add additional SELT</a:t>
                      </a:r>
                    </a:p>
                  </a:txBody>
                  <a:tcPr marL="68580" marR="68580" marT="34290" marB="34290" anchor="ctr"/>
                </a:tc>
                <a:tc>
                  <a:txBody>
                    <a:bodyPr/>
                    <a:lstStyle/>
                    <a:p>
                      <a:r>
                        <a:rPr lang="en-US" sz="1600" dirty="0">
                          <a:latin typeface="Calibri" panose="020F0502020204030204" pitchFamily="34" charset="0"/>
                          <a:cs typeface="Calibri" panose="020F0502020204030204" pitchFamily="34" charset="0"/>
                        </a:rPr>
                        <a:t>$154,636.00</a:t>
                      </a:r>
                    </a:p>
                  </a:txBody>
                  <a:tcPr marL="68580" marR="68580" marT="34290" marB="34290" anchor="ctr"/>
                </a:tc>
                <a:extLst>
                  <a:ext uri="{0D108BD9-81ED-4DB2-BD59-A6C34878D82A}">
                    <a16:rowId xmlns:a16="http://schemas.microsoft.com/office/drawing/2014/main" val="10003"/>
                  </a:ext>
                </a:extLst>
              </a:tr>
              <a:tr h="378114">
                <a:tc>
                  <a:txBody>
                    <a:bodyPr/>
                    <a:lstStyle/>
                    <a:p>
                      <a:r>
                        <a:rPr lang="en-US" sz="1600" b="0" i="0" u="none" strike="noStrike" kern="1200" baseline="0" dirty="0">
                          <a:solidFill>
                            <a:schemeClr val="dk1"/>
                          </a:solidFill>
                          <a:latin typeface="Calibri" panose="020F0502020204030204" pitchFamily="34" charset="0"/>
                          <a:ea typeface="+mn-ea"/>
                          <a:cs typeface="Calibri" panose="020F0502020204030204" pitchFamily="34" charset="0"/>
                        </a:rPr>
                        <a:t>Provide greater support for at-risk students.</a:t>
                      </a:r>
                      <a:endParaRPr lang="en-US" sz="1600" dirty="0">
                        <a:latin typeface="Calibri" panose="020F0502020204030204" pitchFamily="34" charset="0"/>
                        <a:cs typeface="Calibri" panose="020F0502020204030204" pitchFamily="34" charset="0"/>
                      </a:endParaRPr>
                    </a:p>
                  </a:txBody>
                  <a:tcPr marL="68580" marR="68580" marT="34290" marB="34290" anchor="ctr"/>
                </a:tc>
                <a:tc>
                  <a:txBody>
                    <a:bodyPr/>
                    <a:lstStyle/>
                    <a:p>
                      <a:r>
                        <a:rPr lang="en-US" sz="1600" dirty="0">
                          <a:latin typeface="Calibri" panose="020F0502020204030204" pitchFamily="34" charset="0"/>
                          <a:cs typeface="Calibri" panose="020F0502020204030204" pitchFamily="34" charset="0"/>
                        </a:rPr>
                        <a:t>Create and implement a recovery program during the second half of 1</a:t>
                      </a:r>
                      <a:r>
                        <a:rPr lang="en-US" sz="1600" baseline="30000" dirty="0">
                          <a:latin typeface="Calibri" panose="020F0502020204030204" pitchFamily="34" charset="0"/>
                          <a:cs typeface="Calibri" panose="020F0502020204030204" pitchFamily="34" charset="0"/>
                        </a:rPr>
                        <a:t>st</a:t>
                      </a:r>
                      <a:r>
                        <a:rPr lang="en-US" sz="1600" dirty="0">
                          <a:latin typeface="Calibri" panose="020F0502020204030204" pitchFamily="34" charset="0"/>
                          <a:cs typeface="Calibri" panose="020F0502020204030204" pitchFamily="34" charset="0"/>
                        </a:rPr>
                        <a:t> semester to reduce the number of first semester failures.  This money includes busses.</a:t>
                      </a:r>
                    </a:p>
                  </a:txBody>
                  <a:tcPr marL="68580" marR="68580" marT="34290" marB="34290" anchor="ctr"/>
                </a:tc>
                <a:tc>
                  <a:txBody>
                    <a:bodyPr/>
                    <a:lstStyle/>
                    <a:p>
                      <a:endParaRPr lang="en-US" sz="1600" dirty="0">
                        <a:latin typeface="Calibri" panose="020F0502020204030204" pitchFamily="34" charset="0"/>
                        <a:cs typeface="Calibri" panose="020F0502020204030204" pitchFamily="34" charset="0"/>
                      </a:endParaRPr>
                    </a:p>
                  </a:txBody>
                  <a:tcPr marL="68580" marR="68580" marT="34290" marB="34290" anchor="ctr"/>
                </a:tc>
                <a:tc>
                  <a:txBody>
                    <a:bodyPr/>
                    <a:lstStyle/>
                    <a:p>
                      <a:r>
                        <a:rPr lang="en-US" sz="1600" dirty="0">
                          <a:latin typeface="Calibri" panose="020F0502020204030204" pitchFamily="34" charset="0"/>
                          <a:cs typeface="Calibri" panose="020F0502020204030204" pitchFamily="34" charset="0"/>
                        </a:rPr>
                        <a:t>$75 K</a:t>
                      </a:r>
                    </a:p>
                  </a:txBody>
                  <a:tcPr marL="68580" marR="68580" marT="34290" marB="34290" anchor="ctr"/>
                </a:tc>
                <a:extLst>
                  <a:ext uri="{0D108BD9-81ED-4DB2-BD59-A6C34878D82A}">
                    <a16:rowId xmlns:a16="http://schemas.microsoft.com/office/drawing/2014/main" val="10004"/>
                  </a:ext>
                </a:extLst>
              </a:tr>
              <a:tr h="3781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u="none" strike="noStrike" kern="1200" baseline="0" dirty="0">
                          <a:solidFill>
                            <a:schemeClr val="dk1"/>
                          </a:solidFill>
                          <a:latin typeface="Calibri" panose="020F0502020204030204" pitchFamily="34" charset="0"/>
                          <a:ea typeface="+mn-ea"/>
                          <a:cs typeface="Calibri" panose="020F0502020204030204" pitchFamily="34" charset="0"/>
                        </a:rPr>
                        <a:t>Provide greater support for at-risk students.</a:t>
                      </a:r>
                      <a:endParaRPr lang="en-US" sz="1600" dirty="0">
                        <a:latin typeface="Calibri" panose="020F0502020204030204" pitchFamily="34" charset="0"/>
                        <a:cs typeface="Calibri" panose="020F0502020204030204" pitchFamily="34" charset="0"/>
                      </a:endParaRPr>
                    </a:p>
                    <a:p>
                      <a:endParaRPr lang="en-US" sz="1600" dirty="0">
                        <a:latin typeface="Calibri" panose="020F0502020204030204" pitchFamily="34" charset="0"/>
                        <a:cs typeface="Calibri" panose="020F0502020204030204" pitchFamily="34" charset="0"/>
                      </a:endParaRPr>
                    </a:p>
                  </a:txBody>
                  <a:tcPr marL="68580" marR="68580" marT="34290" marB="34290" anchor="ctr"/>
                </a:tc>
                <a:tc>
                  <a:txBody>
                    <a:bodyPr/>
                    <a:lstStyle/>
                    <a:p>
                      <a:r>
                        <a:rPr lang="en-US" sz="1600" dirty="0">
                          <a:latin typeface="Calibri" panose="020F0502020204030204" pitchFamily="34" charset="0"/>
                          <a:cs typeface="Calibri" panose="020F0502020204030204" pitchFamily="34" charset="0"/>
                        </a:rPr>
                        <a:t>Create and after-school tutorial program so teachers are paid to tutor students who need assistance beyond the weekly tutorial held by teachers.</a:t>
                      </a:r>
                    </a:p>
                  </a:txBody>
                  <a:tcPr marL="68580" marR="68580" marT="34290" marB="34290" anchor="ctr"/>
                </a:tc>
                <a:tc>
                  <a:txBody>
                    <a:bodyPr/>
                    <a:lstStyle/>
                    <a:p>
                      <a:endParaRPr lang="en-US" sz="1600" dirty="0">
                        <a:latin typeface="Calibri" panose="020F0502020204030204" pitchFamily="34" charset="0"/>
                        <a:cs typeface="Calibri" panose="020F0502020204030204" pitchFamily="34" charset="0"/>
                      </a:endParaRPr>
                    </a:p>
                  </a:txBody>
                  <a:tcPr marL="68580" marR="68580" marT="34290" marB="34290" anchor="ctr"/>
                </a:tc>
                <a:tc>
                  <a:txBody>
                    <a:bodyPr/>
                    <a:lstStyle/>
                    <a:p>
                      <a:r>
                        <a:rPr lang="en-US" sz="1600" dirty="0">
                          <a:latin typeface="Calibri" panose="020F0502020204030204" pitchFamily="34" charset="0"/>
                          <a:cs typeface="Calibri" panose="020F0502020204030204" pitchFamily="34" charset="0"/>
                        </a:rPr>
                        <a:t>$75 K</a:t>
                      </a:r>
                    </a:p>
                  </a:txBody>
                  <a:tcPr marL="68580" marR="68580" marT="34290" marB="34290" anchor="ctr"/>
                </a:tc>
                <a:extLst>
                  <a:ext uri="{0D108BD9-81ED-4DB2-BD59-A6C34878D82A}">
                    <a16:rowId xmlns:a16="http://schemas.microsoft.com/office/drawing/2014/main" val="10005"/>
                  </a:ext>
                </a:extLst>
              </a:tr>
              <a:tr h="3781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u="none" strike="noStrike" kern="1200" baseline="0" dirty="0">
                          <a:solidFill>
                            <a:schemeClr val="dk1"/>
                          </a:solidFill>
                          <a:latin typeface="Calibri" panose="020F0502020204030204" pitchFamily="34" charset="0"/>
                          <a:ea typeface="+mn-ea"/>
                          <a:cs typeface="Calibri" panose="020F0502020204030204" pitchFamily="34" charset="0"/>
                        </a:rPr>
                        <a:t>Provide greater support for at-risk students.</a:t>
                      </a:r>
                      <a:endParaRPr lang="en-US" sz="1600" dirty="0">
                        <a:latin typeface="Calibri" panose="020F0502020204030204" pitchFamily="34" charset="0"/>
                        <a:cs typeface="Calibri" panose="020F0502020204030204" pitchFamily="34" charset="0"/>
                      </a:endParaRPr>
                    </a:p>
                    <a:p>
                      <a:endParaRPr lang="en-US" sz="1600" dirty="0">
                        <a:latin typeface="Calibri" panose="020F0502020204030204" pitchFamily="34" charset="0"/>
                        <a:cs typeface="Calibri" panose="020F0502020204030204" pitchFamily="34" charset="0"/>
                      </a:endParaRP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u="none" strike="noStrike" kern="1200" baseline="0" dirty="0">
                          <a:solidFill>
                            <a:schemeClr val="dk1"/>
                          </a:solidFill>
                          <a:latin typeface="Calibri" panose="020F0502020204030204" pitchFamily="34" charset="0"/>
                          <a:ea typeface="+mn-ea"/>
                          <a:cs typeface="Calibri" panose="020F0502020204030204" pitchFamily="34" charset="0"/>
                        </a:rPr>
                        <a:t>Purchase Chromebooks  so that teachers have computers for students to use in class.</a:t>
                      </a:r>
                    </a:p>
                    <a:p>
                      <a:pPr algn="ctr"/>
                      <a:endParaRPr lang="en-US" sz="1600" dirty="0">
                        <a:latin typeface="Calibri" panose="020F0502020204030204" pitchFamily="34" charset="0"/>
                        <a:cs typeface="Calibri" panose="020F0502020204030204" pitchFamily="34" charset="0"/>
                      </a:endParaRPr>
                    </a:p>
                  </a:txBody>
                  <a:tcPr marL="68580" marR="68580" marT="34290" marB="34290" anchor="ctr"/>
                </a:tc>
                <a:tc>
                  <a:txBody>
                    <a:bodyPr/>
                    <a:lstStyle/>
                    <a:p>
                      <a:endParaRPr lang="en-US" sz="1600" dirty="0">
                        <a:latin typeface="Calibri" panose="020F0502020204030204" pitchFamily="34" charset="0"/>
                        <a:cs typeface="Calibri" panose="020F0502020204030204" pitchFamily="34" charset="0"/>
                      </a:endParaRPr>
                    </a:p>
                  </a:txBody>
                  <a:tcPr marL="68580" marR="68580" marT="34290" marB="34290" anchor="ctr"/>
                </a:tc>
                <a:tc>
                  <a:txBody>
                    <a:bodyPr/>
                    <a:lstStyle/>
                    <a:p>
                      <a:r>
                        <a:rPr lang="en-US" sz="1600" dirty="0">
                          <a:latin typeface="Calibri" panose="020F0502020204030204" pitchFamily="34" charset="0"/>
                          <a:cs typeface="Calibri" panose="020F0502020204030204" pitchFamily="34" charset="0"/>
                        </a:rPr>
                        <a:t>$66, 186 K</a:t>
                      </a:r>
                    </a:p>
                  </a:txBody>
                  <a:tcPr marL="68580" marR="68580" marT="34290" marB="34290" anchor="ctr"/>
                </a:tc>
                <a:extLst>
                  <a:ext uri="{0D108BD9-81ED-4DB2-BD59-A6C34878D82A}">
                    <a16:rowId xmlns:a16="http://schemas.microsoft.com/office/drawing/2014/main" val="10006"/>
                  </a:ext>
                </a:extLst>
              </a:tr>
              <a:tr h="378114">
                <a:tc>
                  <a:txBody>
                    <a:bodyPr/>
                    <a:lstStyle/>
                    <a:p>
                      <a:endParaRPr lang="en-US" sz="1600">
                        <a:latin typeface="Calibri" panose="020F0502020204030204" pitchFamily="34" charset="0"/>
                        <a:cs typeface="Calibri" panose="020F0502020204030204" pitchFamily="34" charset="0"/>
                      </a:endParaRPr>
                    </a:p>
                  </a:txBody>
                  <a:tcPr marL="68580" marR="68580" marT="34290" marB="34290" anchor="ctr"/>
                </a:tc>
                <a:tc>
                  <a:txBody>
                    <a:bodyPr/>
                    <a:lstStyle/>
                    <a:p>
                      <a:endParaRPr lang="en-US" sz="1600" dirty="0">
                        <a:latin typeface="Calibri" panose="020F0502020204030204" pitchFamily="34" charset="0"/>
                        <a:cs typeface="Calibri" panose="020F0502020204030204" pitchFamily="34" charset="0"/>
                      </a:endParaRPr>
                    </a:p>
                  </a:txBody>
                  <a:tcPr marL="68580" marR="68580" marT="34290" marB="34290" anchor="ctr"/>
                </a:tc>
                <a:tc>
                  <a:txBody>
                    <a:bodyPr/>
                    <a:lstStyle/>
                    <a:p>
                      <a:endParaRPr lang="en-US" sz="1600">
                        <a:latin typeface="Calibri" panose="020F0502020204030204" pitchFamily="34" charset="0"/>
                        <a:cs typeface="Calibri" panose="020F0502020204030204" pitchFamily="34" charset="0"/>
                      </a:endParaRPr>
                    </a:p>
                  </a:txBody>
                  <a:tcPr marL="68580" marR="68580" marT="34290" marB="34290" anchor="ctr"/>
                </a:tc>
                <a:tc>
                  <a:txBody>
                    <a:bodyPr/>
                    <a:lstStyle/>
                    <a:p>
                      <a:endParaRPr lang="en-US" sz="1600" dirty="0">
                        <a:latin typeface="Calibri" panose="020F0502020204030204" pitchFamily="34" charset="0"/>
                        <a:cs typeface="Calibri" panose="020F0502020204030204" pitchFamily="34" charset="0"/>
                      </a:endParaRPr>
                    </a:p>
                  </a:txBody>
                  <a:tcPr marL="68580" marR="68580" marT="34290" marB="34290" anchor="ctr"/>
                </a:tc>
                <a:extLst>
                  <a:ext uri="{0D108BD9-81ED-4DB2-BD59-A6C34878D82A}">
                    <a16:rowId xmlns:a16="http://schemas.microsoft.com/office/drawing/2014/main" val="10007"/>
                  </a:ext>
                </a:extLst>
              </a:tr>
            </a:tbl>
          </a:graphicData>
        </a:graphic>
      </p:graphicFrame>
      <p:sp>
        <p:nvSpPr>
          <p:cNvPr id="10" name="Title 1">
            <a:extLst>
              <a:ext uri="{FF2B5EF4-FFF2-40B4-BE49-F238E27FC236}">
                <a16:creationId xmlns:a16="http://schemas.microsoft.com/office/drawing/2014/main" id="{3711F716-C4F4-F0F3-59DF-670079F41EBC}"/>
              </a:ext>
            </a:extLst>
          </p:cNvPr>
          <p:cNvSpPr txBox="1">
            <a:spLocks/>
          </p:cNvSpPr>
          <p:nvPr/>
        </p:nvSpPr>
        <p:spPr>
          <a:xfrm>
            <a:off x="1302318" y="513785"/>
            <a:ext cx="9354208" cy="84339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2800" kern="1200" cap="all" spc="150" baseline="0" dirty="0">
                <a:solidFill>
                  <a:schemeClr val="tx1"/>
                </a:solidFill>
                <a:latin typeface="+mj-lt"/>
                <a:ea typeface="+mj-ea"/>
                <a:cs typeface="+mj-cs"/>
              </a:defRPr>
            </a:lvl1pPr>
          </a:lstStyle>
          <a:p>
            <a:pPr algn="ctr"/>
            <a:r>
              <a:rPr lang="en-US" b="1" u="sng" dirty="0">
                <a:solidFill>
                  <a:srgbClr val="FF0000"/>
                </a:solidFill>
                <a:highlight>
                  <a:srgbClr val="FFFF00"/>
                </a:highlight>
              </a:rPr>
              <a:t>$380,882.00</a:t>
            </a:r>
          </a:p>
        </p:txBody>
      </p:sp>
      <p:sp>
        <p:nvSpPr>
          <p:cNvPr id="11" name="Rectangle 10">
            <a:extLst>
              <a:ext uri="{FF2B5EF4-FFF2-40B4-BE49-F238E27FC236}">
                <a16:creationId xmlns:a16="http://schemas.microsoft.com/office/drawing/2014/main" id="{F37DCCAF-1CA7-5AE1-FA9C-72C43E0D3172}"/>
              </a:ext>
            </a:extLst>
          </p:cNvPr>
          <p:cNvSpPr/>
          <p:nvPr/>
        </p:nvSpPr>
        <p:spPr>
          <a:xfrm>
            <a:off x="1601311" y="1208810"/>
            <a:ext cx="8919185" cy="5854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Sabon Next LT"/>
              <a:ea typeface="+mn-ea"/>
              <a:cs typeface="+mn-cs"/>
            </a:endParaRPr>
          </a:p>
        </p:txBody>
      </p:sp>
    </p:spTree>
    <p:extLst>
      <p:ext uri="{BB962C8B-B14F-4D97-AF65-F5344CB8AC3E}">
        <p14:creationId xmlns:p14="http://schemas.microsoft.com/office/powerpoint/2010/main" val="9970500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E49FFEA-D796-9564-4346-268C994E646F}"/>
              </a:ext>
            </a:extLst>
          </p:cNvPr>
          <p:cNvSpPr>
            <a:spLocks noGrp="1"/>
          </p:cNvSpPr>
          <p:nvPr>
            <p:ph type="title"/>
          </p:nvPr>
        </p:nvSpPr>
        <p:spPr>
          <a:xfrm>
            <a:off x="2914951" y="2604034"/>
            <a:ext cx="8306370" cy="1227425"/>
          </a:xfrm>
        </p:spPr>
        <p:txBody>
          <a:bodyPr>
            <a:noAutofit/>
          </a:bodyPr>
          <a:lstStyle/>
          <a:p>
            <a:r>
              <a:rPr lang="en-US" sz="8800" dirty="0">
                <a:ln>
                  <a:solidFill>
                    <a:schemeClr val="bg2"/>
                  </a:solidFill>
                </a:ln>
              </a:rPr>
              <a:t>Budget </a:t>
            </a:r>
            <a:r>
              <a:rPr lang="en-US" sz="8800">
                <a:ln>
                  <a:solidFill>
                    <a:schemeClr val="bg2"/>
                  </a:solidFill>
                </a:ln>
              </a:rPr>
              <a:t>Updates</a:t>
            </a:r>
            <a:endParaRPr lang="en-US" sz="8800" dirty="0">
              <a:ln>
                <a:solidFill>
                  <a:schemeClr val="bg2"/>
                </a:solidFill>
              </a:ln>
            </a:endParaRPr>
          </a:p>
        </p:txBody>
      </p:sp>
    </p:spTree>
    <p:extLst>
      <p:ext uri="{BB962C8B-B14F-4D97-AF65-F5344CB8AC3E}">
        <p14:creationId xmlns:p14="http://schemas.microsoft.com/office/powerpoint/2010/main" val="273691820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8F44A959-C2BB-9170-C99C-1A2EDB71B994}"/>
              </a:ext>
            </a:extLst>
          </p:cNvPr>
          <p:cNvSpPr>
            <a:spLocks noGrp="1"/>
          </p:cNvSpPr>
          <p:nvPr>
            <p:ph type="sldNum" sz="quarter" idx="12"/>
          </p:nvPr>
        </p:nvSpPr>
        <p:spPr>
          <a:xfrm>
            <a:off x="10373350" y="6356349"/>
            <a:ext cx="987552" cy="365125"/>
          </a:xfrm>
        </p:spPr>
        <p:txBody>
          <a:bodyPr/>
          <a:lstStyle/>
          <a:p>
            <a:fld id="{A49DFD55-3C28-40EF-9E31-A92D2E4017FF}" type="slidenum">
              <a:rPr lang="en-US" smtClean="0"/>
              <a:pPr/>
              <a:t>60</a:t>
            </a:fld>
            <a:endParaRPr lang="en-US"/>
          </a:p>
        </p:txBody>
      </p:sp>
      <p:sp>
        <p:nvSpPr>
          <p:cNvPr id="4" name="Title 3">
            <a:extLst>
              <a:ext uri="{FF2B5EF4-FFF2-40B4-BE49-F238E27FC236}">
                <a16:creationId xmlns:a16="http://schemas.microsoft.com/office/drawing/2014/main" id="{4EBF1F36-3958-87E4-6877-72BC4E273640}"/>
              </a:ext>
            </a:extLst>
          </p:cNvPr>
          <p:cNvSpPr>
            <a:spLocks noGrp="1"/>
          </p:cNvSpPr>
          <p:nvPr>
            <p:ph type="title"/>
          </p:nvPr>
        </p:nvSpPr>
        <p:spPr>
          <a:xfrm>
            <a:off x="2940802" y="43662"/>
            <a:ext cx="8420100" cy="849936"/>
          </a:xfrm>
        </p:spPr>
        <p:txBody>
          <a:bodyPr anchor="ctr">
            <a:normAutofit/>
          </a:bodyPr>
          <a:lstStyle/>
          <a:p>
            <a:pPr algn="ctr"/>
            <a:r>
              <a:rPr lang="en-US" sz="4000" b="1">
                <a:solidFill>
                  <a:schemeClr val="tx2"/>
                </a:solidFill>
              </a:rPr>
              <a:t>Where We’re Going</a:t>
            </a:r>
          </a:p>
        </p:txBody>
      </p:sp>
      <p:sp>
        <p:nvSpPr>
          <p:cNvPr id="16" name="Google Shape;1094;p142">
            <a:extLst>
              <a:ext uri="{FF2B5EF4-FFF2-40B4-BE49-F238E27FC236}">
                <a16:creationId xmlns:a16="http://schemas.microsoft.com/office/drawing/2014/main" id="{DABB574C-5898-8D6E-A23B-3CD0514289F4}"/>
              </a:ext>
            </a:extLst>
          </p:cNvPr>
          <p:cNvSpPr txBox="1">
            <a:spLocks/>
          </p:cNvSpPr>
          <p:nvPr/>
        </p:nvSpPr>
        <p:spPr>
          <a:xfrm>
            <a:off x="2627586" y="1412128"/>
            <a:ext cx="8954814" cy="5309346"/>
          </a:xfrm>
          <a:prstGeom prst="rect">
            <a:avLst/>
          </a:prstGeom>
          <a:noFill/>
          <a:ln>
            <a:noFill/>
          </a:ln>
        </p:spPr>
        <p:txBody>
          <a:bodyPr spcFirstLastPara="1" vert="horz" wrap="square" lIns="68569" tIns="34275" rIns="68569" bIns="34275" rtlCol="0" anchor="t" anchorCtr="0">
            <a:noAutofit/>
          </a:bodyPr>
          <a:lstStyle>
            <a:lvl1pPr marL="0" indent="0" algn="l" defTabSz="914400" rtl="0" eaLnBrk="1" latinLnBrk="0" hangingPunct="1">
              <a:lnSpc>
                <a:spcPct val="90000"/>
              </a:lnSpc>
              <a:spcBef>
                <a:spcPts val="1000"/>
              </a:spcBef>
              <a:buFont typeface="Arial" panose="020B0604020202020204" pitchFamily="34" charset="0"/>
              <a:buNone/>
              <a:defRPr lang="en-US" sz="1800" b="1" kern="1200" spc="50" baseline="0" dirty="0" smtClean="0">
                <a:solidFill>
                  <a:schemeClr val="tx1"/>
                </a:solidFill>
                <a:latin typeface="+mj-lt"/>
                <a:ea typeface="+mj-ea"/>
                <a:cs typeface="+mj-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520700" indent="-457200">
              <a:lnSpc>
                <a:spcPct val="100000"/>
              </a:lnSpc>
              <a:spcBef>
                <a:spcPts val="1200"/>
              </a:spcBef>
              <a:buSzPct val="100000"/>
            </a:pPr>
            <a:r>
              <a:rPr lang="en-US" sz="2800" u="sng">
                <a:solidFill>
                  <a:schemeClr val="accent5"/>
                </a:solidFill>
              </a:rPr>
              <a:t>What:</a:t>
            </a:r>
          </a:p>
          <a:p>
            <a:pPr marL="520700" indent="-457200">
              <a:lnSpc>
                <a:spcPct val="100000"/>
              </a:lnSpc>
              <a:spcBef>
                <a:spcPts val="600"/>
              </a:spcBef>
              <a:buSzPct val="100000"/>
            </a:pPr>
            <a:r>
              <a:rPr lang="en-US"/>
              <a:t>	</a:t>
            </a:r>
            <a:r>
              <a:rPr lang="en-US" sz="2000"/>
              <a:t>During this meeting we will review the budget, which should be updated based on feedback from the staffing conference, Associate Superintendents, and key leaders. After review, GO Teams will need to </a:t>
            </a:r>
            <a:r>
              <a:rPr lang="en-US" sz="2000">
                <a:solidFill>
                  <a:srgbClr val="FF0000"/>
                </a:solidFill>
              </a:rPr>
              <a:t>take action</a:t>
            </a:r>
            <a:r>
              <a:rPr lang="en-US" sz="2000">
                <a:solidFill>
                  <a:schemeClr val="accent2"/>
                </a:solidFill>
              </a:rPr>
              <a:t> </a:t>
            </a:r>
            <a:r>
              <a:rPr lang="en-US" sz="2000"/>
              <a:t>(i.e., vote) on the FY25 Budget. </a:t>
            </a:r>
          </a:p>
          <a:p>
            <a:pPr marL="63500">
              <a:lnSpc>
                <a:spcPct val="100000"/>
              </a:lnSpc>
              <a:spcBef>
                <a:spcPts val="1200"/>
              </a:spcBef>
              <a:buSzPct val="100000"/>
            </a:pPr>
            <a:r>
              <a:rPr lang="en-US" sz="2800" u="sng">
                <a:solidFill>
                  <a:schemeClr val="accent5"/>
                </a:solidFill>
              </a:rPr>
              <a:t>Why:</a:t>
            </a:r>
          </a:p>
          <a:p>
            <a:pPr marL="520700" indent="-6350">
              <a:lnSpc>
                <a:spcPct val="100000"/>
              </a:lnSpc>
              <a:spcBef>
                <a:spcPts val="600"/>
              </a:spcBef>
              <a:buSzPct val="100000"/>
            </a:pPr>
            <a:r>
              <a:rPr lang="en-US" sz="2000"/>
              <a:t>Principals will present the final budget recommendations for GO Team approval. </a:t>
            </a:r>
            <a:endParaRPr lang="en-US" sz="2000" u="sng"/>
          </a:p>
          <a:p>
            <a:pPr marL="63500">
              <a:lnSpc>
                <a:spcPct val="100000"/>
              </a:lnSpc>
              <a:spcBef>
                <a:spcPts val="1200"/>
              </a:spcBef>
              <a:buSzPct val="100000"/>
            </a:pPr>
            <a:r>
              <a:rPr lang="en-US" sz="2800" u="sng">
                <a:solidFill>
                  <a:schemeClr val="accent5"/>
                </a:solidFill>
              </a:rPr>
              <a:t>When:</a:t>
            </a:r>
          </a:p>
          <a:p>
            <a:pPr marL="520700" indent="-6350">
              <a:lnSpc>
                <a:spcPct val="100000"/>
              </a:lnSpc>
              <a:spcBef>
                <a:spcPts val="600"/>
              </a:spcBef>
              <a:buSzPct val="100000"/>
            </a:pPr>
            <a:r>
              <a:rPr lang="en-US" sz="2000"/>
              <a:t>All approval meetings </a:t>
            </a:r>
            <a:r>
              <a:rPr lang="en-US" sz="2000">
                <a:solidFill>
                  <a:srgbClr val="FF0000"/>
                </a:solidFill>
              </a:rPr>
              <a:t>must</a:t>
            </a:r>
            <a:r>
              <a:rPr lang="en-US" sz="2000"/>
              <a:t> be held </a:t>
            </a:r>
            <a:r>
              <a:rPr lang="en-US" sz="2000">
                <a:solidFill>
                  <a:srgbClr val="FF0000"/>
                </a:solidFill>
              </a:rPr>
              <a:t>after</a:t>
            </a:r>
            <a:r>
              <a:rPr lang="en-US" sz="2000"/>
              <a:t> staffing conferences. Budgets must be approved by </a:t>
            </a:r>
            <a:r>
              <a:rPr lang="en-US" sz="2000">
                <a:solidFill>
                  <a:srgbClr val="FF0000"/>
                </a:solidFill>
              </a:rPr>
              <a:t>March 15</a:t>
            </a:r>
            <a:r>
              <a:rPr lang="en-US" sz="2000" baseline="30000">
                <a:solidFill>
                  <a:srgbClr val="FF0000"/>
                </a:solidFill>
              </a:rPr>
              <a:t>th</a:t>
            </a:r>
            <a:r>
              <a:rPr lang="en-US" sz="2000"/>
              <a:t>. </a:t>
            </a:r>
            <a:endParaRPr lang="en-US"/>
          </a:p>
        </p:txBody>
      </p:sp>
      <p:sp>
        <p:nvSpPr>
          <p:cNvPr id="17" name="TextBox 16">
            <a:extLst>
              <a:ext uri="{FF2B5EF4-FFF2-40B4-BE49-F238E27FC236}">
                <a16:creationId xmlns:a16="http://schemas.microsoft.com/office/drawing/2014/main" id="{0834E391-6771-DAA8-3B31-0ABECF887473}"/>
              </a:ext>
            </a:extLst>
          </p:cNvPr>
          <p:cNvSpPr txBox="1"/>
          <p:nvPr/>
        </p:nvSpPr>
        <p:spPr>
          <a:xfrm>
            <a:off x="2940802" y="662765"/>
            <a:ext cx="8641598" cy="461665"/>
          </a:xfrm>
          <a:prstGeom prst="rect">
            <a:avLst/>
          </a:prstGeom>
          <a:noFill/>
        </p:spPr>
        <p:txBody>
          <a:bodyPr wrap="square" rtlCol="0">
            <a:spAutoFit/>
          </a:bodyPr>
          <a:lstStyle/>
          <a:p>
            <a:pPr marL="520700" indent="-457200" algn="ctr">
              <a:lnSpc>
                <a:spcPct val="100000"/>
              </a:lnSpc>
              <a:spcBef>
                <a:spcPts val="600"/>
              </a:spcBef>
              <a:buSzPct val="100000"/>
            </a:pPr>
            <a:r>
              <a:rPr lang="en-US" sz="2400" b="1">
                <a:solidFill>
                  <a:schemeClr val="accent5"/>
                </a:solidFill>
              </a:rPr>
              <a:t>Our next meeting is the </a:t>
            </a:r>
            <a:r>
              <a:rPr lang="en-US" sz="2400" b="1" u="sng">
                <a:solidFill>
                  <a:schemeClr val="accent5"/>
                </a:solidFill>
              </a:rPr>
              <a:t>Budget Approval Meeting</a:t>
            </a:r>
            <a:r>
              <a:rPr lang="en-US" sz="2400" b="1"/>
              <a:t> </a:t>
            </a:r>
          </a:p>
        </p:txBody>
      </p:sp>
    </p:spTree>
    <p:extLst>
      <p:ext uri="{BB962C8B-B14F-4D97-AF65-F5344CB8AC3E}">
        <p14:creationId xmlns:p14="http://schemas.microsoft.com/office/powerpoint/2010/main" val="10345872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93181F-799F-4109-38FB-190A95D01250}"/>
              </a:ext>
            </a:extLst>
          </p:cNvPr>
          <p:cNvSpPr>
            <a:spLocks noGrp="1"/>
          </p:cNvSpPr>
          <p:nvPr>
            <p:ph type="title"/>
          </p:nvPr>
        </p:nvSpPr>
        <p:spPr>
          <a:xfrm>
            <a:off x="240585" y="137577"/>
            <a:ext cx="5855415" cy="1325563"/>
          </a:xfrm>
        </p:spPr>
        <p:txBody>
          <a:bodyPr anchor="ctr">
            <a:noAutofit/>
          </a:bodyPr>
          <a:lstStyle/>
          <a:p>
            <a:pPr algn="ctr"/>
            <a:r>
              <a:rPr lang="en-US" sz="5400" b="1">
                <a:solidFill>
                  <a:schemeClr val="accent5"/>
                </a:solidFill>
              </a:rPr>
              <a:t>What’s Next?</a:t>
            </a:r>
          </a:p>
        </p:txBody>
      </p:sp>
      <p:sp>
        <p:nvSpPr>
          <p:cNvPr id="4" name="Slide Number Placeholder 3">
            <a:extLst>
              <a:ext uri="{FF2B5EF4-FFF2-40B4-BE49-F238E27FC236}">
                <a16:creationId xmlns:a16="http://schemas.microsoft.com/office/drawing/2014/main" id="{97E12FC8-04F0-85EC-399D-D930C4E922D2}"/>
              </a:ext>
            </a:extLst>
          </p:cNvPr>
          <p:cNvSpPr>
            <a:spLocks noGrp="1"/>
          </p:cNvSpPr>
          <p:nvPr>
            <p:ph type="sldNum" sz="quarter" idx="12"/>
          </p:nvPr>
        </p:nvSpPr>
        <p:spPr/>
        <p:txBody>
          <a:bodyPr/>
          <a:lstStyle/>
          <a:p>
            <a:fld id="{A49DFD55-3C28-40EF-9E31-A92D2E4017FF}" type="slidenum">
              <a:rPr lang="en-US" smtClean="0"/>
              <a:pPr/>
              <a:t>61</a:t>
            </a:fld>
            <a:endParaRPr lang="en-US"/>
          </a:p>
        </p:txBody>
      </p:sp>
      <p:sp>
        <p:nvSpPr>
          <p:cNvPr id="7" name="Subtitle 2">
            <a:extLst>
              <a:ext uri="{FF2B5EF4-FFF2-40B4-BE49-F238E27FC236}">
                <a16:creationId xmlns:a16="http://schemas.microsoft.com/office/drawing/2014/main" id="{85B7DAFE-17BD-8EB3-3EB3-8B0143275DBD}"/>
              </a:ext>
            </a:extLst>
          </p:cNvPr>
          <p:cNvSpPr txBox="1">
            <a:spLocks/>
          </p:cNvSpPr>
          <p:nvPr/>
        </p:nvSpPr>
        <p:spPr>
          <a:xfrm>
            <a:off x="119713" y="1463140"/>
            <a:ext cx="6937982" cy="4943861"/>
          </a:xfrm>
          <a:prstGeom prst="rect">
            <a:avLst/>
          </a:prstGeom>
          <a:noFill/>
        </p:spPr>
        <p:txBody>
          <a:bodyPr vert="horz" lIns="91440" tIns="45720" rIns="91440" bIns="45720" rtlCol="0" anchor="t">
            <a:normAutofit/>
          </a:bodyPr>
          <a:lstStyle>
            <a:lvl1pPr marL="0" indent="0" algn="l" defTabSz="685800" rtl="0" eaLnBrk="1" latinLnBrk="0" hangingPunct="1">
              <a:lnSpc>
                <a:spcPct val="150000"/>
              </a:lnSpc>
              <a:spcBef>
                <a:spcPts val="750"/>
              </a:spcBef>
              <a:buFont typeface="Arial" panose="020B0604020202020204" pitchFamily="34" charset="0"/>
              <a:buNone/>
              <a:defRPr sz="1800" kern="1200">
                <a:solidFill>
                  <a:schemeClr val="bg1"/>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500" kern="1200">
                <a:solidFill>
                  <a:schemeClr val="tx1">
                    <a:tint val="75000"/>
                  </a:schemeClr>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kern="1200">
                <a:solidFill>
                  <a:schemeClr val="tx1">
                    <a:tint val="75000"/>
                  </a:schemeClr>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pPr marL="342900" marR="0" lvl="0" indent="-342900" algn="l" defTabSz="685800" rtl="0" eaLnBrk="1" fontAlgn="auto" latinLnBrk="0" hangingPunct="1">
              <a:lnSpc>
                <a:spcPct val="150000"/>
              </a:lnSpc>
              <a:spcBef>
                <a:spcPts val="750"/>
              </a:spcBef>
              <a:spcAft>
                <a:spcPts val="0"/>
              </a:spcAft>
              <a:buClrTx/>
              <a:buSzTx/>
              <a:buFont typeface="Arial" panose="020B0604020202020204" pitchFamily="34" charset="0"/>
              <a:buChar char="•"/>
              <a:tabLst/>
              <a:defRPr/>
            </a:pPr>
            <a:r>
              <a:rPr kumimoji="0" lang="en-US" sz="3200" b="1" i="0" u="none" strike="noStrike" kern="1200" cap="none" spc="0" normalizeH="0" baseline="0" noProof="0">
                <a:ln>
                  <a:noFill/>
                </a:ln>
                <a:solidFill>
                  <a:srgbClr val="0083A9">
                    <a:lumMod val="75000"/>
                  </a:srgbClr>
                </a:solidFill>
                <a:effectLst/>
                <a:uLnTx/>
                <a:uFillTx/>
                <a:latin typeface="Tenorite"/>
                <a:ea typeface="+mn-ea"/>
                <a:cs typeface="+mn-cs"/>
              </a:rPr>
              <a:t>February </a:t>
            </a:r>
            <a:endParaRPr kumimoji="0" lang="en-US" sz="3200" b="1" i="0" u="none" strike="noStrike" kern="1200" cap="none" spc="0" normalizeH="0" baseline="0" noProof="0">
              <a:ln>
                <a:noFill/>
              </a:ln>
              <a:solidFill>
                <a:srgbClr val="0083A9">
                  <a:lumMod val="75000"/>
                </a:srgbClr>
              </a:solidFill>
              <a:effectLst/>
              <a:highlight>
                <a:srgbClr val="FF00FF"/>
              </a:highlight>
              <a:uLnTx/>
              <a:uFillTx/>
              <a:latin typeface="Tenorite"/>
              <a:ea typeface="+mn-ea"/>
              <a:cs typeface="+mn-cs"/>
            </a:endParaRPr>
          </a:p>
          <a:p>
            <a:pPr marL="800100" marR="0" lvl="1" indent="-34290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E7E6E6">
                    <a:lumMod val="25000"/>
                  </a:srgbClr>
                </a:solidFill>
                <a:effectLst/>
                <a:uLnTx/>
                <a:uFillTx/>
                <a:latin typeface="Tenorite"/>
                <a:ea typeface="+mn-ea"/>
                <a:cs typeface="+mn-cs"/>
              </a:rPr>
              <a:t>Cluster Superintendent Review (February 17-21)</a:t>
            </a:r>
          </a:p>
          <a:p>
            <a:pPr marL="800100" marR="0" lvl="1" indent="-34290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E7E6E6">
                    <a:lumMod val="25000"/>
                  </a:srgbClr>
                </a:solidFill>
                <a:effectLst/>
                <a:uLnTx/>
                <a:uFillTx/>
                <a:latin typeface="Tenorite"/>
                <a:ea typeface="+mn-ea"/>
                <a:cs typeface="+mn-cs"/>
              </a:rPr>
              <a:t>HR Staffing Conferences (February 24– February 27)</a:t>
            </a:r>
          </a:p>
          <a:p>
            <a:pPr marL="342900" marR="0" lvl="0" indent="-342900" algn="l" defTabSz="685800" rtl="0" eaLnBrk="1" fontAlgn="auto" latinLnBrk="0" hangingPunct="1">
              <a:lnSpc>
                <a:spcPct val="160000"/>
              </a:lnSpc>
              <a:spcBef>
                <a:spcPts val="750"/>
              </a:spcBef>
              <a:spcAft>
                <a:spcPts val="0"/>
              </a:spcAft>
              <a:buClrTx/>
              <a:buSzTx/>
              <a:buFont typeface="Arial" panose="020B0604020202020204" pitchFamily="34" charset="0"/>
              <a:buChar char="•"/>
              <a:tabLst/>
              <a:defRPr/>
            </a:pPr>
            <a:r>
              <a:rPr kumimoji="0" lang="en-US" sz="3200" b="1" i="0" u="none" strike="noStrike" kern="1200" cap="none" spc="0" normalizeH="0" baseline="0" noProof="0">
                <a:ln>
                  <a:noFill/>
                </a:ln>
                <a:solidFill>
                  <a:srgbClr val="0083A9">
                    <a:lumMod val="75000"/>
                  </a:srgbClr>
                </a:solidFill>
                <a:effectLst/>
                <a:uLnTx/>
                <a:uFillTx/>
                <a:latin typeface="Tenorite"/>
                <a:ea typeface="+mn-ea"/>
                <a:cs typeface="+mn-cs"/>
              </a:rPr>
              <a:t>March</a:t>
            </a:r>
          </a:p>
          <a:p>
            <a:pPr marL="800100" marR="0" lvl="1" indent="-34290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E7E6E6">
                    <a:lumMod val="25000"/>
                  </a:srgbClr>
                </a:solidFill>
                <a:effectLst/>
                <a:uLnTx/>
                <a:uFillTx/>
                <a:latin typeface="Tenorite"/>
                <a:ea typeface="+mn-ea"/>
                <a:cs typeface="+mn-cs"/>
              </a:rPr>
              <a:t>Final GO Team Approval Meeting (AFTER your school’s Staffing Conference and BEFORE Friday, March 14</a:t>
            </a:r>
            <a:r>
              <a:rPr kumimoji="0" lang="en-US" sz="2400" b="0" i="0" u="none" strike="noStrike" kern="1200" cap="none" spc="0" normalizeH="0" baseline="30000" noProof="0">
                <a:ln>
                  <a:noFill/>
                </a:ln>
                <a:solidFill>
                  <a:srgbClr val="E7E6E6">
                    <a:lumMod val="25000"/>
                  </a:srgbClr>
                </a:solidFill>
                <a:effectLst/>
                <a:uLnTx/>
                <a:uFillTx/>
                <a:latin typeface="Tenorite"/>
                <a:ea typeface="+mn-ea"/>
                <a:cs typeface="+mn-cs"/>
              </a:rPr>
              <a:t>th</a:t>
            </a:r>
            <a:r>
              <a:rPr kumimoji="0" lang="en-US" sz="2400" b="0" i="0" u="none" strike="noStrike" kern="1200" cap="none" spc="0" normalizeH="0" baseline="0" noProof="0">
                <a:ln>
                  <a:noFill/>
                </a:ln>
                <a:solidFill>
                  <a:srgbClr val="E7E6E6">
                    <a:lumMod val="25000"/>
                  </a:srgbClr>
                </a:solidFill>
                <a:effectLst/>
                <a:uLnTx/>
                <a:uFillTx/>
                <a:latin typeface="Tenorite"/>
                <a:ea typeface="+mn-ea"/>
                <a:cs typeface="+mn-cs"/>
              </a:rPr>
              <a:t>)</a:t>
            </a:r>
          </a:p>
          <a:p>
            <a:pPr marL="1143000" lvl="2" indent="-342900">
              <a:buFont typeface="Arial" panose="020B0604020202020204" pitchFamily="34" charset="0"/>
              <a:buChar char="•"/>
            </a:pPr>
            <a:r>
              <a:rPr kumimoji="0" lang="en-US" sz="2400" b="1" i="0" u="none" strike="noStrike" kern="1200" cap="none" spc="0" normalizeH="0" baseline="0" noProof="0">
                <a:ln>
                  <a:noFill/>
                </a:ln>
                <a:solidFill>
                  <a:srgbClr val="FF0000"/>
                </a:solidFill>
                <a:effectLst/>
                <a:uLnTx/>
                <a:uFillTx/>
                <a:latin typeface="Tenorite"/>
                <a:ea typeface="+mn-ea"/>
                <a:cs typeface="+mn-cs"/>
              </a:rPr>
              <a:t>ACTION</a:t>
            </a:r>
            <a:r>
              <a:rPr kumimoji="0" lang="en-US" sz="2400" b="0" i="0" u="none" strike="noStrike" kern="1200" cap="none" spc="0" normalizeH="0" baseline="0" noProof="0">
                <a:ln>
                  <a:noFill/>
                </a:ln>
                <a:solidFill>
                  <a:srgbClr val="E7E6E6">
                    <a:lumMod val="25000"/>
                  </a:srgbClr>
                </a:solidFill>
                <a:effectLst/>
                <a:uLnTx/>
                <a:uFillTx/>
                <a:latin typeface="Tenorite"/>
                <a:ea typeface="+mn-ea"/>
                <a:cs typeface="+mn-cs"/>
              </a:rPr>
              <a:t> (i.e.- </a:t>
            </a:r>
            <a:r>
              <a:rPr kumimoji="0" lang="en-US" sz="2400" b="0" i="0" u="none" strike="noStrike" kern="1200" cap="none" spc="0" normalizeH="0" baseline="0" noProof="0">
                <a:ln>
                  <a:noFill/>
                </a:ln>
                <a:solidFill>
                  <a:srgbClr val="FF0000"/>
                </a:solidFill>
                <a:effectLst/>
                <a:uLnTx/>
                <a:uFillTx/>
                <a:latin typeface="Tenorite"/>
                <a:ea typeface="+mn-ea"/>
                <a:cs typeface="+mn-cs"/>
              </a:rPr>
              <a:t>GO Team </a:t>
            </a:r>
            <a:r>
              <a:rPr kumimoji="0" lang="en-US" sz="2400" b="1" i="0" u="none" strike="noStrike" kern="1200" cap="none" spc="0" normalizeH="0" baseline="0" noProof="0">
                <a:ln>
                  <a:noFill/>
                </a:ln>
                <a:solidFill>
                  <a:srgbClr val="FF0000"/>
                </a:solidFill>
                <a:effectLst/>
                <a:uLnTx/>
                <a:uFillTx/>
                <a:latin typeface="Tenorite"/>
                <a:ea typeface="+mn-ea"/>
                <a:cs typeface="+mn-cs"/>
              </a:rPr>
              <a:t>votes</a:t>
            </a:r>
            <a:r>
              <a:rPr kumimoji="0" lang="en-US" sz="2400" b="0" i="0" u="none" strike="noStrike" kern="1200" cap="none" spc="0" normalizeH="0" baseline="0" noProof="0">
                <a:ln>
                  <a:noFill/>
                </a:ln>
                <a:solidFill>
                  <a:srgbClr val="E7E6E6">
                    <a:lumMod val="25000"/>
                  </a:srgbClr>
                </a:solidFill>
                <a:effectLst/>
                <a:uLnTx/>
                <a:uFillTx/>
                <a:latin typeface="Tenorite"/>
                <a:ea typeface="+mn-ea"/>
                <a:cs typeface="+mn-cs"/>
              </a:rPr>
              <a:t>) on final budget recommendation </a:t>
            </a:r>
            <a:r>
              <a:rPr kumimoji="0" lang="en-US" sz="2400" b="1" i="0" u="none" strike="noStrike" kern="1200" cap="none" spc="0" normalizeH="0" baseline="0" noProof="0">
                <a:ln>
                  <a:noFill/>
                </a:ln>
                <a:solidFill>
                  <a:srgbClr val="E7E6E6">
                    <a:lumMod val="25000"/>
                  </a:srgbClr>
                </a:solidFill>
                <a:effectLst/>
                <a:uLnTx/>
                <a:uFillTx/>
                <a:latin typeface="Tenorite"/>
                <a:ea typeface="+mn-ea"/>
                <a:cs typeface="+mn-cs"/>
              </a:rPr>
              <a:t>before</a:t>
            </a:r>
            <a:r>
              <a:rPr kumimoji="0" lang="en-US" sz="2400" b="0" i="0" u="none" strike="noStrike" kern="1200" cap="none" spc="0" normalizeH="0" baseline="0" noProof="0">
                <a:ln>
                  <a:noFill/>
                </a:ln>
                <a:solidFill>
                  <a:srgbClr val="E7E6E6">
                    <a:lumMod val="25000"/>
                  </a:srgbClr>
                </a:solidFill>
                <a:effectLst/>
                <a:uLnTx/>
                <a:uFillTx/>
                <a:latin typeface="Tenorite"/>
                <a:ea typeface="+mn-ea"/>
                <a:cs typeface="+mn-cs"/>
              </a:rPr>
              <a:t> March 14</a:t>
            </a:r>
          </a:p>
          <a:p>
            <a:pPr marL="1143000" lvl="2" indent="-342900">
              <a:buFont typeface="Arial" panose="020B0604020202020204" pitchFamily="34" charset="0"/>
              <a:buChar char="•"/>
            </a:pPr>
            <a:endParaRPr kumimoji="0" lang="en-US" sz="1850" b="0" i="0" u="none" strike="noStrike" kern="1200" cap="none" spc="0" normalizeH="0" baseline="0" noProof="0">
              <a:ln>
                <a:noFill/>
              </a:ln>
              <a:solidFill>
                <a:srgbClr val="E7E6E6">
                  <a:lumMod val="25000"/>
                </a:srgbClr>
              </a:solidFill>
              <a:effectLst/>
              <a:uLnTx/>
              <a:uFillTx/>
              <a:latin typeface="Tenorite"/>
              <a:ea typeface="+mn-ea"/>
              <a:cs typeface="+mn-cs"/>
            </a:endParaRPr>
          </a:p>
          <a:p>
            <a:pPr marL="0" marR="0" lvl="0" indent="0" algn="l" defTabSz="685800" rtl="0" eaLnBrk="1" fontAlgn="auto" latinLnBrk="0" hangingPunct="1">
              <a:lnSpc>
                <a:spcPct val="150000"/>
              </a:lnSpc>
              <a:spcBef>
                <a:spcPts val="750"/>
              </a:spcBef>
              <a:spcAft>
                <a:spcPts val="0"/>
              </a:spcAft>
              <a:buClrTx/>
              <a:buSzTx/>
              <a:buFont typeface="Arial" panose="020B0604020202020204" pitchFamily="34" charset="0"/>
              <a:buNone/>
              <a:tabLst/>
              <a:defRPr/>
            </a:pPr>
            <a:endParaRPr kumimoji="0" lang="en-US" sz="1500" b="0" i="0" u="none" strike="noStrike" kern="1200" cap="none" spc="0" normalizeH="0" baseline="0" noProof="0">
              <a:ln>
                <a:noFill/>
              </a:ln>
              <a:solidFill>
                <a:sysClr val="window" lastClr="FFFFFF"/>
              </a:solidFill>
              <a:effectLst/>
              <a:uLnTx/>
              <a:uFillTx/>
              <a:latin typeface="Tenorite"/>
              <a:ea typeface="+mn-ea"/>
              <a:cs typeface="+mn-cs"/>
            </a:endParaRPr>
          </a:p>
        </p:txBody>
      </p:sp>
    </p:spTree>
    <p:extLst>
      <p:ext uri="{BB962C8B-B14F-4D97-AF65-F5344CB8AC3E}">
        <p14:creationId xmlns:p14="http://schemas.microsoft.com/office/powerpoint/2010/main" val="117990544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93DCD-0AD8-C093-E159-A4684253C5CD}"/>
              </a:ext>
            </a:extLst>
          </p:cNvPr>
          <p:cNvSpPr>
            <a:spLocks noGrp="1"/>
          </p:cNvSpPr>
          <p:nvPr>
            <p:ph type="ctrTitle"/>
          </p:nvPr>
        </p:nvSpPr>
        <p:spPr>
          <a:xfrm>
            <a:off x="6820290" y="3109073"/>
            <a:ext cx="4941771" cy="3200400"/>
          </a:xfrm>
        </p:spPr>
        <p:txBody>
          <a:bodyPr/>
          <a:lstStyle/>
          <a:p>
            <a:pPr algn="ctr"/>
            <a:r>
              <a:rPr lang="en-US" sz="8000" b="1"/>
              <a:t>Thank you!</a:t>
            </a:r>
          </a:p>
        </p:txBody>
      </p:sp>
    </p:spTree>
    <p:extLst>
      <p:ext uri="{BB962C8B-B14F-4D97-AF65-F5344CB8AC3E}">
        <p14:creationId xmlns:p14="http://schemas.microsoft.com/office/powerpoint/2010/main" val="209290510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A0C1E-7CAE-D2A8-6DFA-DA16B6DAD318}"/>
              </a:ext>
            </a:extLst>
          </p:cNvPr>
          <p:cNvSpPr>
            <a:spLocks noGrp="1"/>
          </p:cNvSpPr>
          <p:nvPr>
            <p:ph type="title"/>
          </p:nvPr>
        </p:nvSpPr>
        <p:spPr>
          <a:xfrm>
            <a:off x="2757216" y="2509387"/>
            <a:ext cx="6400800" cy="1828800"/>
          </a:xfrm>
        </p:spPr>
        <p:txBody>
          <a:bodyPr/>
          <a:lstStyle/>
          <a:p>
            <a:pPr algn="ctr"/>
            <a:r>
              <a:rPr lang="en-US"/>
              <a:t>Will be updated As soon as possible</a:t>
            </a:r>
          </a:p>
        </p:txBody>
      </p:sp>
      <p:sp>
        <p:nvSpPr>
          <p:cNvPr id="5" name="Slide Number Placeholder 4">
            <a:extLst>
              <a:ext uri="{FF2B5EF4-FFF2-40B4-BE49-F238E27FC236}">
                <a16:creationId xmlns:a16="http://schemas.microsoft.com/office/drawing/2014/main" id="{27005B9E-E831-BFCB-D907-9764A1C9E43F}"/>
              </a:ext>
            </a:extLst>
          </p:cNvPr>
          <p:cNvSpPr>
            <a:spLocks noGrp="1"/>
          </p:cNvSpPr>
          <p:nvPr>
            <p:ph type="sldNum" sz="quarter" idx="11"/>
          </p:nvPr>
        </p:nvSpPr>
        <p:spPr/>
        <p:txBody>
          <a:bodyPr/>
          <a:lstStyle/>
          <a:p>
            <a:fld id="{B5CEABB6-07DC-46E8-9B57-56EC44A396E5}" type="slidenum">
              <a:rPr lang="en-US" smtClean="0"/>
              <a:pPr/>
              <a:t>63</a:t>
            </a:fld>
            <a:endParaRPr lang="en-US"/>
          </a:p>
        </p:txBody>
      </p:sp>
    </p:spTree>
    <p:extLst>
      <p:ext uri="{BB962C8B-B14F-4D97-AF65-F5344CB8AC3E}">
        <p14:creationId xmlns:p14="http://schemas.microsoft.com/office/powerpoint/2010/main" val="2421495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353F689-2E51-BF4F-AE47-7CEB7CC4C52A}"/>
              </a:ext>
            </a:extLst>
          </p:cNvPr>
          <p:cNvSpPr>
            <a:spLocks noGrp="1"/>
          </p:cNvSpPr>
          <p:nvPr>
            <p:ph type="title"/>
          </p:nvPr>
        </p:nvSpPr>
        <p:spPr/>
        <p:txBody>
          <a:bodyPr>
            <a:normAutofit fontScale="90000"/>
          </a:bodyPr>
          <a:lstStyle/>
          <a:p>
            <a:r>
              <a:rPr lang="en-US" dirty="0"/>
              <a:t>Changes since Feedback Meeting</a:t>
            </a:r>
          </a:p>
        </p:txBody>
      </p:sp>
      <p:sp>
        <p:nvSpPr>
          <p:cNvPr id="4" name="Text Placeholder 3">
            <a:extLst>
              <a:ext uri="{FF2B5EF4-FFF2-40B4-BE49-F238E27FC236}">
                <a16:creationId xmlns:a16="http://schemas.microsoft.com/office/drawing/2014/main" id="{A17F80A9-6337-524E-AC61-32C5AFEE8E6D}"/>
              </a:ext>
            </a:extLst>
          </p:cNvPr>
          <p:cNvSpPr>
            <a:spLocks noGrp="1"/>
          </p:cNvSpPr>
          <p:nvPr>
            <p:ph type="body" sz="quarter" idx="11"/>
          </p:nvPr>
        </p:nvSpPr>
        <p:spPr>
          <a:xfrm>
            <a:off x="952499" y="2289362"/>
            <a:ext cx="4572001" cy="2846659"/>
          </a:xfrm>
        </p:spPr>
        <p:txBody>
          <a:bodyPr vert="horz" lIns="0" tIns="0" rIns="0" bIns="0" rtlCol="0" anchor="t">
            <a:noAutofit/>
          </a:bodyPr>
          <a:lstStyle/>
          <a:p>
            <a:r>
              <a:rPr lang="en-US" sz="2400" dirty="0"/>
              <a:t>There </a:t>
            </a:r>
            <a:r>
              <a:rPr lang="en-US" sz="2400" dirty="0">
                <a:highlight>
                  <a:srgbClr val="F3F3F3"/>
                </a:highlight>
              </a:rPr>
              <a:t>were </a:t>
            </a:r>
            <a:r>
              <a:rPr lang="en-US" sz="2400" dirty="0"/>
              <a:t>changes made to the draft budget we discussed at our last meeting. </a:t>
            </a:r>
          </a:p>
          <a:p>
            <a:r>
              <a:rPr lang="en-US" sz="2400" dirty="0"/>
              <a:t>These changes reflect an allocation change </a:t>
            </a:r>
            <a:r>
              <a:rPr lang="en-US" sz="2400" dirty="0">
                <a:highlight>
                  <a:srgbClr val="F3F3F3"/>
                </a:highlight>
              </a:rPr>
              <a:t>of + $220, 000.</a:t>
            </a:r>
          </a:p>
          <a:p>
            <a:r>
              <a:rPr lang="en-US" sz="2400" dirty="0">
                <a:highlight>
                  <a:srgbClr val="FFFF00"/>
                </a:highlight>
              </a:rPr>
              <a:t>Changes are detailed on the next slide. </a:t>
            </a:r>
          </a:p>
        </p:txBody>
      </p:sp>
      <p:sp>
        <p:nvSpPr>
          <p:cNvPr id="7" name="Slide Number Placeholder 6">
            <a:extLst>
              <a:ext uri="{FF2B5EF4-FFF2-40B4-BE49-F238E27FC236}">
                <a16:creationId xmlns:a16="http://schemas.microsoft.com/office/drawing/2014/main" id="{F37669F0-EA6D-6B46-AF0E-A9C2D1F223DB}"/>
              </a:ext>
            </a:extLst>
          </p:cNvPr>
          <p:cNvSpPr>
            <a:spLocks noGrp="1"/>
          </p:cNvSpPr>
          <p:nvPr>
            <p:ph type="sldNum" sz="quarter" idx="16"/>
          </p:nvPr>
        </p:nvSpPr>
        <p:spPr>
          <a:xfrm>
            <a:off x="964023" y="6332220"/>
            <a:ext cx="523240" cy="247651"/>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94A09A9-5501-47C1-A89A-A340965A2BE2}" type="slidenum">
              <a:rPr kumimoji="0" lang="en-US" sz="1100" b="0" i="0" u="none" strike="noStrike" kern="1200" cap="none" spc="0" normalizeH="0" baseline="0" noProof="0" smtClean="0">
                <a:ln>
                  <a:noFill/>
                </a:ln>
                <a:solidFill>
                  <a:srgbClr val="44546A"/>
                </a:solidFill>
                <a:effectLst/>
                <a:uLnTx/>
                <a:uFillTx/>
                <a:latin typeface="Franklin Gothic Boo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US" sz="1100" b="0" i="0" u="none" strike="noStrike" kern="1200" cap="none" spc="0" normalizeH="0" baseline="0" noProof="0" dirty="0">
              <a:ln>
                <a:noFill/>
              </a:ln>
              <a:solidFill>
                <a:srgbClr val="44546A"/>
              </a:solidFill>
              <a:effectLst/>
              <a:uLnTx/>
              <a:uFillTx/>
              <a:latin typeface="Franklin Gothic Book"/>
              <a:ea typeface="+mn-ea"/>
              <a:cs typeface="+mn-cs"/>
            </a:endParaRPr>
          </a:p>
        </p:txBody>
      </p:sp>
      <p:pic>
        <p:nvPicPr>
          <p:cNvPr id="53" name="Picture Placeholder 52">
            <a:extLst>
              <a:ext uri="{FF2B5EF4-FFF2-40B4-BE49-F238E27FC236}">
                <a16:creationId xmlns:a16="http://schemas.microsoft.com/office/drawing/2014/main" id="{CAC9EF15-08A3-406D-9236-76A5454D5F8A}"/>
              </a:ext>
            </a:extLst>
          </p:cNvPr>
          <p:cNvPicPr>
            <a:picLocks noGrp="1" noChangeAspect="1"/>
          </p:cNvPicPr>
          <p:nvPr>
            <p:ph type="pic" sz="quarter" idx="13"/>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p:blipFill>
        <p:spPr/>
      </p:pic>
    </p:spTree>
    <p:extLst>
      <p:ext uri="{BB962C8B-B14F-4D97-AF65-F5344CB8AC3E}">
        <p14:creationId xmlns:p14="http://schemas.microsoft.com/office/powerpoint/2010/main" val="30120056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22DF8-59D4-D94D-8ED9-F2F319899DBF}"/>
              </a:ext>
            </a:extLst>
          </p:cNvPr>
          <p:cNvSpPr>
            <a:spLocks noGrp="1"/>
          </p:cNvSpPr>
          <p:nvPr>
            <p:ph type="title"/>
          </p:nvPr>
        </p:nvSpPr>
        <p:spPr>
          <a:xfrm>
            <a:off x="486159" y="412939"/>
            <a:ext cx="8253395" cy="1043268"/>
          </a:xfrm>
        </p:spPr>
        <p:txBody>
          <a:bodyPr>
            <a:normAutofit fontScale="90000"/>
          </a:bodyPr>
          <a:lstStyle/>
          <a:p>
            <a:r>
              <a:rPr lang="en-US" dirty="0">
                <a:solidFill>
                  <a:schemeClr val="tx2"/>
                </a:solidFill>
              </a:rPr>
              <a:t>Summary of Changes since Feedback Meeting</a:t>
            </a:r>
          </a:p>
        </p:txBody>
      </p:sp>
      <p:sp>
        <p:nvSpPr>
          <p:cNvPr id="5" name="Slide Number Placeholder 4">
            <a:extLst>
              <a:ext uri="{FF2B5EF4-FFF2-40B4-BE49-F238E27FC236}">
                <a16:creationId xmlns:a16="http://schemas.microsoft.com/office/drawing/2014/main" id="{AB744071-0CE2-7746-9315-22EC28A0F462}"/>
              </a:ext>
            </a:extLst>
          </p:cNvPr>
          <p:cNvSpPr>
            <a:spLocks noGrp="1"/>
          </p:cNvSpPr>
          <p:nvPr>
            <p:ph type="sldNum" sz="quarter" idx="23"/>
          </p:nvPr>
        </p:nvSpPr>
        <p:spPr>
          <a:xfrm>
            <a:off x="971550" y="6332220"/>
            <a:ext cx="523240" cy="247651"/>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94A09A9-5501-47C1-A89A-A340965A2BE2}" type="slidenum">
              <a:rPr kumimoji="0" lang="en-US" sz="1100" b="0" i="0" u="none" strike="noStrike" kern="1200" cap="none" spc="0" normalizeH="0" baseline="0" noProof="0" smtClean="0">
                <a:ln>
                  <a:noFill/>
                </a:ln>
                <a:solidFill>
                  <a:srgbClr val="44546A"/>
                </a:solidFill>
                <a:effectLst/>
                <a:uLnTx/>
                <a:uFillTx/>
                <a:latin typeface="Franklin Gothic Boo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US" sz="1100" b="0" i="0" u="none" strike="noStrike" kern="1200" cap="none" spc="0" normalizeH="0" baseline="0" noProof="0" dirty="0">
              <a:ln>
                <a:noFill/>
              </a:ln>
              <a:solidFill>
                <a:srgbClr val="44546A"/>
              </a:solidFill>
              <a:effectLst/>
              <a:uLnTx/>
              <a:uFillTx/>
              <a:latin typeface="Franklin Gothic Book"/>
              <a:ea typeface="+mn-ea"/>
              <a:cs typeface="+mn-cs"/>
            </a:endParaRPr>
          </a:p>
        </p:txBody>
      </p:sp>
      <p:graphicFrame>
        <p:nvGraphicFramePr>
          <p:cNvPr id="26" name="Table 26">
            <a:extLst>
              <a:ext uri="{FF2B5EF4-FFF2-40B4-BE49-F238E27FC236}">
                <a16:creationId xmlns:a16="http://schemas.microsoft.com/office/drawing/2014/main" id="{B96184F6-836E-6E70-0F9E-86E879C57E15}"/>
              </a:ext>
            </a:extLst>
          </p:cNvPr>
          <p:cNvGraphicFramePr>
            <a:graphicFrameLocks noGrp="1"/>
          </p:cNvGraphicFramePr>
          <p:nvPr>
            <p:extLst>
              <p:ext uri="{D42A27DB-BD31-4B8C-83A1-F6EECF244321}">
                <p14:modId xmlns:p14="http://schemas.microsoft.com/office/powerpoint/2010/main" val="427517301"/>
              </p:ext>
            </p:extLst>
          </p:nvPr>
        </p:nvGraphicFramePr>
        <p:xfrm>
          <a:off x="633743" y="1494215"/>
          <a:ext cx="10065518" cy="4950846"/>
        </p:xfrm>
        <a:graphic>
          <a:graphicData uri="http://schemas.openxmlformats.org/drawingml/2006/table">
            <a:tbl>
              <a:tblPr firstRow="1" bandRow="1">
                <a:tableStyleId>{073A0DAA-6AF3-43AB-8588-CEC1D06C72B9}</a:tableStyleId>
              </a:tblPr>
              <a:tblGrid>
                <a:gridCol w="4888871">
                  <a:extLst>
                    <a:ext uri="{9D8B030D-6E8A-4147-A177-3AD203B41FA5}">
                      <a16:colId xmlns:a16="http://schemas.microsoft.com/office/drawing/2014/main" val="315162181"/>
                    </a:ext>
                  </a:extLst>
                </a:gridCol>
                <a:gridCol w="5176647">
                  <a:extLst>
                    <a:ext uri="{9D8B030D-6E8A-4147-A177-3AD203B41FA5}">
                      <a16:colId xmlns:a16="http://schemas.microsoft.com/office/drawing/2014/main" val="2319497927"/>
                    </a:ext>
                  </a:extLst>
                </a:gridCol>
              </a:tblGrid>
              <a:tr h="583482">
                <a:tc>
                  <a:txBody>
                    <a:bodyPr/>
                    <a:lstStyle/>
                    <a:p>
                      <a:pPr algn="ctr"/>
                      <a:r>
                        <a:rPr lang="en-US" sz="2000"/>
                        <a:t>Allocation/Staffing Change</a:t>
                      </a:r>
                    </a:p>
                  </a:txBody>
                  <a:tcPr anchor="ctr"/>
                </a:tc>
                <a:tc>
                  <a:txBody>
                    <a:bodyPr/>
                    <a:lstStyle/>
                    <a:p>
                      <a:pPr algn="ctr"/>
                      <a:r>
                        <a:rPr lang="en-US" sz="2000"/>
                        <a:t>Change from Feedback Presentation</a:t>
                      </a:r>
                    </a:p>
                  </a:txBody>
                  <a:tcPr anchor="ctr"/>
                </a:tc>
                <a:extLst>
                  <a:ext uri="{0D108BD9-81ED-4DB2-BD59-A6C34878D82A}">
                    <a16:rowId xmlns:a16="http://schemas.microsoft.com/office/drawing/2014/main" val="1636317800"/>
                  </a:ext>
                </a:extLst>
              </a:tr>
              <a:tr h="646905">
                <a:tc>
                  <a:txBody>
                    <a:bodyPr/>
                    <a:lstStyle/>
                    <a:p>
                      <a:r>
                        <a:rPr lang="en-US" i="1" dirty="0">
                          <a:solidFill>
                            <a:srgbClr val="FF0000"/>
                          </a:solidFill>
                        </a:rPr>
                        <a:t>Budget team found an additional money in General Budget</a:t>
                      </a:r>
                    </a:p>
                  </a:txBody>
                  <a:tcPr/>
                </a:tc>
                <a:tc>
                  <a:txBody>
                    <a:bodyPr/>
                    <a:lstStyle/>
                    <a:p>
                      <a:pPr marL="285750" lvl="0" indent="-285750">
                        <a:buFont typeface="Arial" panose="020B0604020202020204" pitchFamily="34" charset="0"/>
                        <a:buChar char="•"/>
                      </a:pPr>
                      <a:r>
                        <a:rPr lang="en-US" i="1" dirty="0">
                          <a:solidFill>
                            <a:srgbClr val="FF0000"/>
                          </a:solidFill>
                        </a:rPr>
                        <a:t>I had to move the items from the signature funds budget sheet to the non-staffing sheet. While it is not a staffing change, our TOK teacher is now listed as a Signature Funds teacher instead of a Social Studies teacher.</a:t>
                      </a:r>
                    </a:p>
                  </a:txBody>
                  <a:tcPr/>
                </a:tc>
                <a:extLst>
                  <a:ext uri="{0D108BD9-81ED-4DB2-BD59-A6C34878D82A}">
                    <a16:rowId xmlns:a16="http://schemas.microsoft.com/office/drawing/2014/main" val="400216019"/>
                  </a:ext>
                </a:extLst>
              </a:tr>
              <a:tr h="646905">
                <a:tc>
                  <a:txBody>
                    <a:bodyPr/>
                    <a:lstStyle/>
                    <a:p>
                      <a:pPr marL="285750" indent="-285750">
                        <a:buFont typeface="Arial" panose="020B0604020202020204" pitchFamily="34" charset="0"/>
                        <a:buChar char="•"/>
                      </a:pPr>
                      <a:r>
                        <a:rPr lang="en-US" b="0" i="0" u="none" dirty="0">
                          <a:solidFill>
                            <a:srgbClr val="FF0000"/>
                          </a:solidFill>
                        </a:rPr>
                        <a:t>Added the Arabic Teacher back to the budget</a:t>
                      </a:r>
                      <a:endParaRPr lang="en-US" b="0" i="1" u="none" dirty="0">
                        <a:solidFill>
                          <a:srgbClr val="FF0000"/>
                        </a:solidFill>
                      </a:endParaRPr>
                    </a:p>
                  </a:txBody>
                  <a:tcPr/>
                </a:tc>
                <a:tc>
                  <a:txBody>
                    <a:bodyPr/>
                    <a:lstStyle/>
                    <a:p>
                      <a:pPr marL="285750" lvl="0" indent="-285750">
                        <a:buFont typeface="Arial" panose="020B0604020202020204" pitchFamily="34" charset="0"/>
                        <a:buChar char="•"/>
                      </a:pPr>
                      <a:r>
                        <a:rPr lang="en-US" i="1" dirty="0">
                          <a:solidFill>
                            <a:srgbClr val="FF0000"/>
                          </a:solidFill>
                        </a:rPr>
                        <a:t>I had to decrease the amount on computer equipment by $11, 491, decrease administrative travel by $15,000, and secretary overtime by $5, 000 to make sure that </a:t>
                      </a:r>
                      <a:r>
                        <a:rPr lang="en-US" i="1">
                          <a:solidFill>
                            <a:srgbClr val="FF0000"/>
                          </a:solidFill>
                        </a:rPr>
                        <a:t>all the </a:t>
                      </a:r>
                      <a:r>
                        <a:rPr lang="en-US" i="1" dirty="0">
                          <a:solidFill>
                            <a:srgbClr val="FF0000"/>
                          </a:solidFill>
                        </a:rPr>
                        <a:t>signature funds items could be accounted for in the non-staffing sheet.</a:t>
                      </a:r>
                    </a:p>
                  </a:txBody>
                  <a:tcPr/>
                </a:tc>
                <a:extLst>
                  <a:ext uri="{0D108BD9-81ED-4DB2-BD59-A6C34878D82A}">
                    <a16:rowId xmlns:a16="http://schemas.microsoft.com/office/drawing/2014/main" val="2776471190"/>
                  </a:ext>
                </a:extLst>
              </a:tr>
              <a:tr h="583482">
                <a:tc>
                  <a:txBody>
                    <a:bodyPr/>
                    <a:lstStyle/>
                    <a:p>
                      <a:endParaRPr lang="en-US">
                        <a:solidFill>
                          <a:srgbClr val="000000"/>
                        </a:solidFill>
                      </a:endParaRPr>
                    </a:p>
                  </a:txBody>
                  <a:tcPr/>
                </a:tc>
                <a:tc>
                  <a:txBody>
                    <a:bodyPr/>
                    <a:lstStyle/>
                    <a:p>
                      <a:endParaRPr lang="en-US" dirty="0">
                        <a:solidFill>
                          <a:srgbClr val="000000"/>
                        </a:solidFill>
                      </a:endParaRPr>
                    </a:p>
                  </a:txBody>
                  <a:tcPr/>
                </a:tc>
                <a:extLst>
                  <a:ext uri="{0D108BD9-81ED-4DB2-BD59-A6C34878D82A}">
                    <a16:rowId xmlns:a16="http://schemas.microsoft.com/office/drawing/2014/main" val="999313731"/>
                  </a:ext>
                </a:extLst>
              </a:tr>
              <a:tr h="583482">
                <a:tc>
                  <a:txBody>
                    <a:bodyPr/>
                    <a:lstStyle/>
                    <a:p>
                      <a:endParaRPr lang="en-US">
                        <a:solidFill>
                          <a:srgbClr val="000000"/>
                        </a:solidFill>
                      </a:endParaRPr>
                    </a:p>
                  </a:txBody>
                  <a:tcPr/>
                </a:tc>
                <a:tc>
                  <a:txBody>
                    <a:bodyPr/>
                    <a:lstStyle/>
                    <a:p>
                      <a:endParaRPr lang="en-US" dirty="0">
                        <a:solidFill>
                          <a:srgbClr val="000000"/>
                        </a:solidFill>
                      </a:endParaRPr>
                    </a:p>
                  </a:txBody>
                  <a:tcPr/>
                </a:tc>
                <a:extLst>
                  <a:ext uri="{0D108BD9-81ED-4DB2-BD59-A6C34878D82A}">
                    <a16:rowId xmlns:a16="http://schemas.microsoft.com/office/drawing/2014/main" val="577226448"/>
                  </a:ext>
                </a:extLst>
              </a:tr>
            </a:tbl>
          </a:graphicData>
        </a:graphic>
      </p:graphicFrame>
    </p:spTree>
    <p:extLst>
      <p:ext uri="{BB962C8B-B14F-4D97-AF65-F5344CB8AC3E}">
        <p14:creationId xmlns:p14="http://schemas.microsoft.com/office/powerpoint/2010/main" val="16642503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08385D-8EF9-1398-693E-8DD06F1F1BE6}"/>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2DE15BB-B71F-F150-C4C8-05AB3597E013}"/>
              </a:ext>
            </a:extLst>
          </p:cNvPr>
          <p:cNvSpPr>
            <a:spLocks noGrp="1"/>
          </p:cNvSpPr>
          <p:nvPr>
            <p:ph type="sldNum" sz="quarter" idx="23"/>
          </p:nvPr>
        </p:nvSpPr>
        <p:spPr>
          <a:xfrm>
            <a:off x="971550" y="6332220"/>
            <a:ext cx="523240" cy="247651"/>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94A09A9-5501-47C1-A89A-A340965A2BE2}" type="slidenum">
              <a:rPr kumimoji="0" lang="en-US" sz="1100" b="0" i="0" u="none" strike="noStrike" kern="1200" cap="none" spc="0" normalizeH="0" baseline="0" noProof="0" smtClean="0">
                <a:ln>
                  <a:noFill/>
                </a:ln>
                <a:solidFill>
                  <a:srgbClr val="44546A"/>
                </a:solidFill>
                <a:effectLst/>
                <a:uLnTx/>
                <a:uFillTx/>
                <a:latin typeface="Franklin Gothic Boo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US" sz="1100" b="0" i="0" u="none" strike="noStrike" kern="1200" cap="none" spc="0" normalizeH="0" baseline="0" noProof="0" dirty="0">
              <a:ln>
                <a:noFill/>
              </a:ln>
              <a:solidFill>
                <a:srgbClr val="44546A"/>
              </a:solidFill>
              <a:effectLst/>
              <a:uLnTx/>
              <a:uFillTx/>
              <a:latin typeface="Franklin Gothic Book"/>
              <a:ea typeface="+mn-ea"/>
              <a:cs typeface="+mn-cs"/>
            </a:endParaRPr>
          </a:p>
        </p:txBody>
      </p:sp>
      <p:pic>
        <p:nvPicPr>
          <p:cNvPr id="7" name="Picture 6">
            <a:extLst>
              <a:ext uri="{FF2B5EF4-FFF2-40B4-BE49-F238E27FC236}">
                <a16:creationId xmlns:a16="http://schemas.microsoft.com/office/drawing/2014/main" id="{AC8ADEBF-1C0D-75FB-C0F5-7FFA30E57F65}"/>
              </a:ext>
            </a:extLst>
          </p:cNvPr>
          <p:cNvPicPr>
            <a:picLocks noChangeAspect="1"/>
          </p:cNvPicPr>
          <p:nvPr/>
        </p:nvPicPr>
        <p:blipFill>
          <a:blip r:embed="rId2"/>
          <a:stretch>
            <a:fillRect/>
          </a:stretch>
        </p:blipFill>
        <p:spPr>
          <a:xfrm>
            <a:off x="465939" y="190048"/>
            <a:ext cx="11260121" cy="6477904"/>
          </a:xfrm>
          <a:prstGeom prst="rect">
            <a:avLst/>
          </a:prstGeom>
        </p:spPr>
      </p:pic>
    </p:spTree>
    <p:extLst>
      <p:ext uri="{BB962C8B-B14F-4D97-AF65-F5344CB8AC3E}">
        <p14:creationId xmlns:p14="http://schemas.microsoft.com/office/powerpoint/2010/main" val="3510397736"/>
      </p:ext>
    </p:extLst>
  </p:cSld>
  <p:clrMapOvr>
    <a:masterClrMapping/>
  </p:clrMapOvr>
</p:sld>
</file>

<file path=ppt/theme/theme1.xml><?xml version="1.0" encoding="utf-8"?>
<a:theme xmlns:a="http://schemas.openxmlformats.org/drawingml/2006/main" name="Theme1">
  <a:themeElements>
    <a:clrScheme name="APS 7">
      <a:dk1>
        <a:srgbClr val="44546A"/>
      </a:dk1>
      <a:lt1>
        <a:sysClr val="window" lastClr="FFFFFF"/>
      </a:lt1>
      <a:dk2>
        <a:srgbClr val="44546A"/>
      </a:dk2>
      <a:lt2>
        <a:srgbClr val="0083A9"/>
      </a:lt2>
      <a:accent1>
        <a:srgbClr val="A91A92"/>
      </a:accent1>
      <a:accent2>
        <a:srgbClr val="A5A5A5"/>
      </a:accent2>
      <a:accent3>
        <a:srgbClr val="DA7B22"/>
      </a:accent3>
      <a:accent4>
        <a:srgbClr val="F3CF45"/>
      </a:accent4>
      <a:accent5>
        <a:srgbClr val="70AD47"/>
      </a:accent5>
      <a:accent6>
        <a:srgbClr val="F3CF45"/>
      </a:accent6>
      <a:hlink>
        <a:srgbClr val="0083A9"/>
      </a:hlink>
      <a:folHlink>
        <a:srgbClr val="DA7B22"/>
      </a:folHlink>
    </a:clrScheme>
    <a:fontScheme name="Custom 175">
      <a:majorFont>
        <a:latin typeface="Franklin Gothic Demi"/>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wissPresentation C_Win32_MW_JS_SL_v2.potx" id="{230A82CA-9023-4220-9E5B-0E652CF31B20}" vid="{96196EC2-C392-482E-BF29-9BD12A62668F}"/>
    </a:ext>
  </a:extLst>
</a:theme>
</file>

<file path=ppt/theme/theme2.xml><?xml version="1.0" encoding="utf-8"?>
<a:theme xmlns:a="http://schemas.openxmlformats.org/drawingml/2006/main" name="2022 Principal's Report Template - Mtg 1">
  <a:themeElements>
    <a:clrScheme name="APS 4">
      <a:dk1>
        <a:sysClr val="windowText" lastClr="000000"/>
      </a:dk1>
      <a:lt1>
        <a:sysClr val="window" lastClr="FFFFFF"/>
      </a:lt1>
      <a:dk2>
        <a:srgbClr val="0083A9"/>
      </a:dk2>
      <a:lt2>
        <a:srgbClr val="E7E6E6"/>
      </a:lt2>
      <a:accent1>
        <a:srgbClr val="F3CF45"/>
      </a:accent1>
      <a:accent2>
        <a:srgbClr val="D47B22"/>
      </a:accent2>
      <a:accent3>
        <a:srgbClr val="0083A9"/>
      </a:accent3>
      <a:accent4>
        <a:srgbClr val="A92A91"/>
      </a:accent4>
      <a:accent5>
        <a:srgbClr val="595B5D"/>
      </a:accent5>
      <a:accent6>
        <a:srgbClr val="159839"/>
      </a:accent6>
      <a:hlink>
        <a:srgbClr val="D47B22"/>
      </a:hlink>
      <a:folHlink>
        <a:srgbClr val="159839"/>
      </a:folHlink>
    </a:clrScheme>
    <a:fontScheme name="Custom 22">
      <a:majorFont>
        <a:latin typeface="Arial Black"/>
        <a:ea typeface=""/>
        <a:cs typeface=""/>
      </a:majorFont>
      <a:minorFont>
        <a:latin typeface="Sabon Next L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ometric-Color-Block_Win32_jx_v9.potx" id="{B1D493D9-AF74-4AD6-8F0C-5B1308D7041B}" vid="{1AA99070-5A1F-42D2-9F5B-E7354C96468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A977F1402712049B4BB4CDB1A03C7C8" ma:contentTypeVersion="14" ma:contentTypeDescription="Create a new document." ma:contentTypeScope="" ma:versionID="2b1cb743d5c8a8170a2906ead0ece276">
  <xsd:schema xmlns:xsd="http://www.w3.org/2001/XMLSchema" xmlns:xs="http://www.w3.org/2001/XMLSchema" xmlns:p="http://schemas.microsoft.com/office/2006/metadata/properties" xmlns:ns2="8dcae609-94e2-4108-915c-852935aa21ad" xmlns:ns3="e136758a-e7f7-4029-9cdc-709c7a6ff021" targetNamespace="http://schemas.microsoft.com/office/2006/metadata/properties" ma:root="true" ma:fieldsID="d3b3d94a77b6d6b8de8b8394eb712759" ns2:_="" ns3:_="">
    <xsd:import namespace="8dcae609-94e2-4108-915c-852935aa21ad"/>
    <xsd:import namespace="e136758a-e7f7-4029-9cdc-709c7a6ff021"/>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cae609-94e2-4108-915c-852935aa21a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067761e9-a222-483c-a923-fec0f75753a8"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136758a-e7f7-4029-9cdc-709c7a6ff021"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e3e07957-30af-4dd9-8e9a-b62ef1071eb2}" ma:internalName="TaxCatchAll" ma:showField="CatchAllData" ma:web="e136758a-e7f7-4029-9cdc-709c7a6ff02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e136758a-e7f7-4029-9cdc-709c7a6ff021" xsi:nil="true"/>
    <lcf76f155ced4ddcb4097134ff3c332f xmlns="8dcae609-94e2-4108-915c-852935aa21ad">
      <Terms xmlns="http://schemas.microsoft.com/office/infopath/2007/PartnerControls"/>
    </lcf76f155ced4ddcb4097134ff3c332f>
    <SharedWithUsers xmlns="e136758a-e7f7-4029-9cdc-709c7a6ff021">
      <UserInfo>
        <DisplayName/>
        <AccountId xsi:nil="true"/>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E17F33A-7F3F-468C-BBAA-CD2B44DBEA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dcae609-94e2-4108-915c-852935aa21ad"/>
    <ds:schemaRef ds:uri="e136758a-e7f7-4029-9cdc-709c7a6ff02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9168DCE-134F-4610-A6AA-88CEBE8D71D2}">
  <ds:schemaRefs>
    <ds:schemaRef ds:uri="16c05727-aa75-4e4a-9b5f-8a80a1165891"/>
    <ds:schemaRef ds:uri="230e9df3-be65-4c73-a93b-d1236ebd677e"/>
    <ds:schemaRef ds:uri="71af3243-3dd4-4a8d-8c0d-dd76da1f02a5"/>
    <ds:schemaRef ds:uri="8dcae609-94e2-4108-915c-852935aa21ad"/>
    <ds:schemaRef ds:uri="d37e30bb-5f32-4411-a640-0b4044b692bf"/>
    <ds:schemaRef ds:uri="e136758a-e7f7-4029-9cdc-709c7a6ff021"/>
    <ds:schemaRef ds:uri="ffb952a0-74d9-4848-89d6-000c4b1b707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CABF691C-888B-4061-8A6F-D5CE84A0254B}">
  <ds:schemaRefs>
    <ds:schemaRef ds:uri="http://schemas.microsoft.com/sharepoint/v3/contenttype/fo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
  <TotalTime>339</TotalTime>
  <Words>3653</Words>
  <Application>Microsoft Office PowerPoint</Application>
  <PresentationFormat>Widescreen</PresentationFormat>
  <Paragraphs>553</Paragraphs>
  <Slides>63</Slides>
  <Notes>22</Notes>
  <HiddenSlides>0</HiddenSlides>
  <MMClips>0</MMClips>
  <ScaleCrop>false</ScaleCrop>
  <HeadingPairs>
    <vt:vector size="6" baseType="variant">
      <vt:variant>
        <vt:lpstr>Fonts Used</vt:lpstr>
      </vt:variant>
      <vt:variant>
        <vt:i4>14</vt:i4>
      </vt:variant>
      <vt:variant>
        <vt:lpstr>Theme</vt:lpstr>
      </vt:variant>
      <vt:variant>
        <vt:i4>2</vt:i4>
      </vt:variant>
      <vt:variant>
        <vt:lpstr>Slide Titles</vt:lpstr>
      </vt:variant>
      <vt:variant>
        <vt:i4>63</vt:i4>
      </vt:variant>
    </vt:vector>
  </HeadingPairs>
  <TitlesOfParts>
    <vt:vector size="79" baseType="lpstr">
      <vt:lpstr>Aptos</vt:lpstr>
      <vt:lpstr>Arial</vt:lpstr>
      <vt:lpstr>Arial Black</vt:lpstr>
      <vt:lpstr>Berlin Sans FB Demi</vt:lpstr>
      <vt:lpstr>Calibri</vt:lpstr>
      <vt:lpstr>Calibri,Sans-Serif</vt:lpstr>
      <vt:lpstr>Franklin Gothic Book</vt:lpstr>
      <vt:lpstr>Franklin Gothic Demi</vt:lpstr>
      <vt:lpstr>Noto Sans Symbols</vt:lpstr>
      <vt:lpstr>Sabon Next LT</vt:lpstr>
      <vt:lpstr>Tenorite</vt:lpstr>
      <vt:lpstr>Times New Roman</vt:lpstr>
      <vt:lpstr>Trebuchet MS</vt:lpstr>
      <vt:lpstr>Wingdings</vt:lpstr>
      <vt:lpstr>Theme1</vt:lpstr>
      <vt:lpstr>2022 Principal's Report Template - Mtg 1</vt:lpstr>
      <vt:lpstr>FY26 Budget Finalization Meeting</vt:lpstr>
      <vt:lpstr>PowerPoint Presentation</vt:lpstr>
      <vt:lpstr>Norms</vt:lpstr>
      <vt:lpstr>PowerPoint Presentation</vt:lpstr>
      <vt:lpstr>PowerPoint Presentation</vt:lpstr>
      <vt:lpstr>Budget Updates</vt:lpstr>
      <vt:lpstr>Changes since Feedback Meeting</vt:lpstr>
      <vt:lpstr>Summary of Changes since Feedback Meeting</vt:lpstr>
      <vt:lpstr>PowerPoint Presentation</vt:lpstr>
      <vt:lpstr>PowerPoint Presentation</vt:lpstr>
      <vt:lpstr>PowerPoint Presentation</vt:lpstr>
      <vt:lpstr>PowerPoint Presentation</vt:lpstr>
      <vt:lpstr>PowerPoint Presentation</vt:lpstr>
      <vt:lpstr>PowerPoint Presentation</vt:lpstr>
      <vt:lpstr> Discussion &amp; Questions</vt:lpstr>
      <vt:lpstr>Action on the Budget</vt:lpstr>
      <vt:lpstr>Additional Agenda Items</vt:lpstr>
      <vt:lpstr>CCRPI Score – 88.2</vt:lpstr>
      <vt:lpstr>EXTENDED - declare by March 7!</vt:lpstr>
      <vt:lpstr>Thank you!</vt:lpstr>
      <vt:lpstr>Appendix</vt:lpstr>
      <vt:lpstr>PowerPoint Presentation</vt:lpstr>
      <vt:lpstr>FY26 Budget Feedback Meeting</vt:lpstr>
      <vt:lpstr>AGENDA</vt:lpstr>
      <vt:lpstr>Meeting Norms</vt:lpstr>
      <vt:lpstr>Budget Feedback presentation &amp; Discussion</vt:lpstr>
      <vt:lpstr>GO Team Budget Development Process</vt:lpstr>
      <vt:lpstr>Overview of FY26 GO Team Budget Process</vt:lpstr>
      <vt:lpstr>Budget Feedback Meeting</vt:lpstr>
      <vt:lpstr>NORTH ATLANTA Strategic Plan</vt:lpstr>
      <vt:lpstr>PowerPoint Presentation</vt:lpstr>
      <vt:lpstr>FY 26 Budget Parameters</vt:lpstr>
      <vt:lpstr>FY 26 Budget Parameters</vt:lpstr>
      <vt:lpstr>Review of FY26 Signature and Turnaround Program Funding Process </vt:lpstr>
      <vt:lpstr>Overview of Approved Signature Program Funds</vt:lpstr>
      <vt:lpstr>Signature program funds requested vs. approved</vt:lpstr>
      <vt:lpstr>North Atlanta HiGh school FY26 Summary of Proposed Staffing AND Non-Staffing</vt:lpstr>
      <vt:lpstr>Summary Tab Overview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 of position Changes to Support the fy26 bUDGET</vt:lpstr>
      <vt:lpstr>Non-Staffing Tab Overview</vt:lpstr>
      <vt:lpstr>PowerPoint Presentation</vt:lpstr>
      <vt:lpstr>PowerPoint Presentation</vt:lpstr>
      <vt:lpstr>PowerPoint Presentation</vt:lpstr>
      <vt:lpstr>Descriptions of Strategic Plan Breakout Categories</vt:lpstr>
      <vt:lpstr>FY26 Strategic Plan Break-out</vt:lpstr>
      <vt:lpstr>FY26 Budget by Function (required)</vt:lpstr>
      <vt:lpstr>FY26 Budget by Function (required)</vt:lpstr>
      <vt:lpstr>Questions for the GO Team to Consider and Discuss</vt:lpstr>
      <vt:lpstr>Questions for the GO Team to Consider and Discuss</vt:lpstr>
      <vt:lpstr>Discussion of Reserve &amp; Holdback Funds</vt:lpstr>
      <vt:lpstr>Plan for FY26 Leveling Reserve</vt:lpstr>
      <vt:lpstr>Plan for FY26 Leveling Reserve</vt:lpstr>
      <vt:lpstr>Where We’re Going</vt:lpstr>
      <vt:lpstr>What’s Next?</vt:lpstr>
      <vt:lpstr>Thank you!</vt:lpstr>
      <vt:lpstr>Will be updated As soon as possible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Jacobi, Diane</dc:creator>
  <cp:lastModifiedBy>Mitchell, Angela</cp:lastModifiedBy>
  <cp:revision>3</cp:revision>
  <dcterms:created xsi:type="dcterms:W3CDTF">2025-01-22T23:16:30Z</dcterms:created>
  <dcterms:modified xsi:type="dcterms:W3CDTF">2025-03-04T18:12:00Z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0x0101007A977F1402712049B4BB4CDB1A03C7C8</vt:lpwstr>
  </property>
  <property fmtid="{D5CDD505-2E9C-101B-9397-08002B2CF9AE}" pid="3" name="MediaServiceImageTags">
    <vt:lpwstr/>
  </property>
  <property fmtid="{D5CDD505-2E9C-101B-9397-08002B2CF9AE}" pid="4" name="ComplianceAssetId">
    <vt:lpwstr/>
  </property>
  <property fmtid="{D5CDD505-2E9C-101B-9397-08002B2CF9AE}" pid="5" name="_ExtendedDescription">
    <vt:lpwstr/>
  </property>
  <property fmtid="{D5CDD505-2E9C-101B-9397-08002B2CF9AE}" pid="6" name="TriggerFlowInfo">
    <vt:lpwstr/>
  </property>
  <property fmtid="{D5CDD505-2E9C-101B-9397-08002B2CF9AE}" pid="7" name="xd_ProgID">
    <vt:lpwstr/>
  </property>
  <property fmtid="{D5CDD505-2E9C-101B-9397-08002B2CF9AE}" pid="8" name="TemplateUrl">
    <vt:lpwstr/>
  </property>
  <property fmtid="{D5CDD505-2E9C-101B-9397-08002B2CF9AE}" pid="9" name="xd_Signature">
    <vt:bool>false</vt:bool>
  </property>
</Properties>
</file>